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1D2712-59B8-4301-821D-343732500C08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648CFC-2CC4-4C6B-81F3-C09BA6F4553E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Диск- D\Рисунки\анимации и картинки\рамки для фото\для слайдов\анимашки\avatar00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65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</a:rPr>
              <a:t>Мимическая </a:t>
            </a:r>
            <a:r>
              <a:rPr lang="ru-RU" sz="7200" b="1" i="1" dirty="0" err="1" smtClean="0">
                <a:solidFill>
                  <a:srgbClr val="002060"/>
                </a:solidFill>
              </a:rPr>
              <a:t>физминутка</a:t>
            </a:r>
            <a:endParaRPr lang="ru-RU" sz="7200" b="1" i="1" dirty="0">
              <a:solidFill>
                <a:srgbClr val="002060"/>
              </a:solidFill>
            </a:endParaRPr>
          </a:p>
        </p:txBody>
      </p:sp>
      <p:pic>
        <p:nvPicPr>
          <p:cNvPr id="11267" name="Picture 3" descr="D:\Диск- D\Рисунки\анимации и картинки\рамки для фото\для слайдов\анимашки\backgrounds_1000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-25"/>
            <a:ext cx="8715436" cy="6600871"/>
          </a:xfrm>
          <a:prstGeom prst="rect">
            <a:avLst/>
          </a:prstGeom>
          <a:noFill/>
        </p:spPr>
      </p:pic>
    </p:spTree>
  </p:cSld>
  <p:clrMapOvr>
    <a:masterClrMapping/>
  </p:clrMapOvr>
  <p:transition advTm="589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42918"/>
            <a:ext cx="485778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D:\Диск- D\Рисунки\анимации и картинки\рамки для фото\для слайдов\анимашки\6632738260d0467a2ead6e952e38a5b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14818"/>
            <a:ext cx="2160996" cy="1885960"/>
          </a:xfrm>
          <a:prstGeom prst="rect">
            <a:avLst/>
          </a:prstGeom>
          <a:noFill/>
        </p:spPr>
      </p:pic>
    </p:spTree>
  </p:cSld>
  <p:clrMapOvr>
    <a:masterClrMapping/>
  </p:clrMapOvr>
  <p:transition advTm="606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85728"/>
            <a:ext cx="35496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35496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43300"/>
            <a:ext cx="35496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D:\Диск- D\Рисунки\анимации и картинки\рамки для фото\для слайдов\анимашки\backgrounds_1000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900095"/>
            <a:ext cx="4429156" cy="5314987"/>
          </a:xfrm>
          <a:prstGeom prst="rect">
            <a:avLst/>
          </a:prstGeom>
          <a:noFill/>
        </p:spPr>
      </p:pic>
    </p:spTree>
  </p:cSld>
  <p:clrMapOvr>
    <a:masterClrMapping/>
  </p:clrMapOvr>
  <p:transition advTm="635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28604"/>
            <a:ext cx="4643470" cy="61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Диск- D\Рисунки\анимации и картинки\рамки для фото\для слайдов\анимашки\backgrounds_10004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14355"/>
            <a:ext cx="7215238" cy="5743615"/>
          </a:xfrm>
          <a:prstGeom prst="rect">
            <a:avLst/>
          </a:prstGeom>
          <a:noFill/>
        </p:spPr>
      </p:pic>
    </p:spTree>
  </p:cSld>
  <p:clrMapOvr>
    <a:masterClrMapping/>
  </p:clrMapOvr>
  <p:transition advTm="629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85794"/>
            <a:ext cx="735811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D:\Диск- D\Рисунки\анимации и картинки\рамки для фото\для слайдов\анимашки\backgrounds_10006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000108"/>
            <a:ext cx="6858048" cy="4572032"/>
          </a:xfrm>
          <a:prstGeom prst="rect">
            <a:avLst/>
          </a:prstGeom>
          <a:noFill/>
        </p:spPr>
      </p:pic>
    </p:spTree>
  </p:cSld>
  <p:clrMapOvr>
    <a:masterClrMapping/>
  </p:clrMapOvr>
  <p:transition advTm="660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50099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D:\Диск- D\Рисунки\анимации и картинки\рамки для фото\для слайдов\анимашки\backgrounds_1000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-24"/>
            <a:ext cx="6357982" cy="6515146"/>
          </a:xfrm>
          <a:prstGeom prst="rect">
            <a:avLst/>
          </a:prstGeom>
          <a:noFill/>
        </p:spPr>
      </p:pic>
    </p:spTree>
  </p:cSld>
  <p:clrMapOvr>
    <a:masterClrMapping/>
  </p:clrMapOvr>
  <p:transition advTm="693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02" y="1142984"/>
            <a:ext cx="507209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D:\Диск- D\Рисунки\анимации и картинки\рамки для фото\для слайдов\анимашки\backgrounds_10005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3714776" cy="5429288"/>
          </a:xfrm>
          <a:prstGeom prst="rect">
            <a:avLst/>
          </a:prstGeom>
          <a:noFill/>
        </p:spPr>
      </p:pic>
    </p:spTree>
  </p:cSld>
  <p:clrMapOvr>
    <a:masterClrMapping/>
  </p:clrMapOvr>
  <p:transition advTm="512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71530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D:\Диск- D\Рисунки\анимации и картинки\рамки для фото\для слайдов\анимашки\backgrounds_10005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85702"/>
            <a:ext cx="7858180" cy="6200818"/>
          </a:xfrm>
          <a:prstGeom prst="rect">
            <a:avLst/>
          </a:prstGeom>
          <a:noFill/>
        </p:spPr>
      </p:pic>
    </p:spTree>
  </p:cSld>
  <p:clrMapOvr>
    <a:masterClrMapping/>
  </p:clrMapOvr>
  <p:transition advTm="656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621510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D:\Диск- D\Рисунки\анимации и картинки\рамки для фото\для слайдов\анимашки\backgrounds_10003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85701"/>
            <a:ext cx="6715172" cy="6515145"/>
          </a:xfrm>
          <a:prstGeom prst="rect">
            <a:avLst/>
          </a:prstGeom>
          <a:noFill/>
        </p:spPr>
      </p:pic>
    </p:spTree>
  </p:cSld>
  <p:clrMapOvr>
    <a:masterClrMapping/>
  </p:clrMapOvr>
  <p:transition advTm="534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642918"/>
            <a:ext cx="485778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D:\Диск- D\Рисунки\анимации и картинки\рамки для фото\для слайдов\анимашки\backgrounds_10006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714356"/>
            <a:ext cx="5357850" cy="5143536"/>
          </a:xfrm>
          <a:prstGeom prst="rect">
            <a:avLst/>
          </a:prstGeom>
          <a:noFill/>
        </p:spPr>
      </p:pic>
    </p:spTree>
  </p:cSld>
  <p:clrMapOvr>
    <a:masterClrMapping/>
  </p:clrMapOvr>
  <p:transition advTm="607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42918"/>
            <a:ext cx="550072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D:\Диск- D\Рисунки\анимации и картинки\рамки для фото\для слайдов\анимашки\backgrounds_1000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642919"/>
            <a:ext cx="3596903" cy="5533696"/>
          </a:xfrm>
          <a:prstGeom prst="rect">
            <a:avLst/>
          </a:prstGeom>
          <a:noFill/>
        </p:spPr>
      </p:pic>
    </p:spTree>
  </p:cSld>
  <p:clrMapOvr>
    <a:masterClrMapping/>
  </p:clrMapOvr>
  <p:transition advTm="554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Мимическая физминутка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Мимическая физминутка</dc:title>
  <dc:creator>COMP</dc:creator>
  <cp:lastModifiedBy>COMP</cp:lastModifiedBy>
  <cp:revision>3</cp:revision>
  <dcterms:created xsi:type="dcterms:W3CDTF">2002-01-02T08:03:16Z</dcterms:created>
  <dcterms:modified xsi:type="dcterms:W3CDTF">2002-01-02T08:24:07Z</dcterms:modified>
</cp:coreProperties>
</file>