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C1E11-2603-4776-8ED9-9811E8C265FD}" type="datetimeFigureOut">
              <a:rPr lang="ru-RU" smtClean="0"/>
              <a:pPr/>
              <a:t>12.12.2011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A7ABB-D3F5-40D3-8BF2-D217A9062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336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533400"/>
            <a:ext cx="5072098" cy="1895468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  </a:t>
            </a:r>
            <a:r>
              <a:rPr lang="ru-RU" sz="6600" dirty="0" smtClean="0">
                <a:solidFill>
                  <a:srgbClr val="FF0000"/>
                </a:solidFill>
              </a:rPr>
              <a:t>                                         </a:t>
            </a:r>
            <a:r>
              <a:rPr lang="ru-RU" sz="8900" dirty="0" smtClean="0">
                <a:solidFill>
                  <a:srgbClr val="FF0000"/>
                </a:solidFill>
              </a:rPr>
              <a:t>Баскетбол</a:t>
            </a:r>
            <a:r>
              <a:rPr lang="ru-RU" sz="8900" dirty="0" smtClean="0">
                <a:solidFill>
                  <a:srgbClr val="FF0000"/>
                </a:solidFill>
              </a:rPr>
              <a:t>.</a:t>
            </a:r>
            <a:endParaRPr lang="ru-RU" sz="89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357562"/>
            <a:ext cx="6572296" cy="307183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Подготовили: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у</a:t>
            </a:r>
            <a:r>
              <a:rPr lang="ru-RU" sz="2800" dirty="0" smtClean="0">
                <a:solidFill>
                  <a:schemeClr val="bg1"/>
                </a:solidFill>
              </a:rPr>
              <a:t>ченицы 6 класса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МОУ «</a:t>
            </a:r>
            <a:r>
              <a:rPr lang="ru-RU" sz="2800" dirty="0" err="1" smtClean="0">
                <a:solidFill>
                  <a:schemeClr val="bg1"/>
                </a:solidFill>
              </a:rPr>
              <a:t>Солдатско-Степновская</a:t>
            </a:r>
            <a:r>
              <a:rPr lang="ru-RU" sz="2800" dirty="0" smtClean="0">
                <a:solidFill>
                  <a:schemeClr val="bg1"/>
                </a:solidFill>
              </a:rPr>
              <a:t> СОШ»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err="1" smtClean="0">
                <a:solidFill>
                  <a:schemeClr val="bg1"/>
                </a:solidFill>
              </a:rPr>
              <a:t>Абдулхалимова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Хава и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Демидова Арина.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20040"/>
            <a:ext cx="5910282" cy="6800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История баскетбола.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>
                <a:latin typeface="Constantia" pitchFamily="18" charset="0"/>
              </a:rPr>
              <a:t>                  </a:t>
            </a:r>
            <a:r>
              <a:rPr lang="ru-RU" dirty="0" smtClean="0">
                <a:latin typeface="Constantia" pitchFamily="18" charset="0"/>
                <a:cs typeface="Times New Roman" pitchFamily="18" charset="0"/>
              </a:rPr>
              <a:t>Что такое баскетбол?</a:t>
            </a: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onstantia" pitchFamily="18" charset="0"/>
                <a:cs typeface="Times New Roman" pitchFamily="18" charset="0"/>
              </a:rPr>
              <a:t> 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Constantia" pitchFamily="18" charset="0"/>
                <a:cs typeface="Times New Roman" pitchFamily="18" charset="0"/>
              </a:rPr>
              <a:t>Баскетбол</a:t>
            </a:r>
            <a:r>
              <a:rPr lang="ru-RU" dirty="0" smtClean="0">
                <a:latin typeface="Constantia" pitchFamily="18" charset="0"/>
                <a:cs typeface="Times New Roman" pitchFamily="18" charset="0"/>
              </a:rPr>
              <a:t> - это командная спортивная игра, цель которой забросить руками мяч в подвешенную корзину противника. 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  <a:cs typeface="Times New Roman" pitchFamily="18" charset="0"/>
              </a:rPr>
              <a:t>Родиной баскетбола являются Соединенные Штаты Америки. </a:t>
            </a:r>
            <a:r>
              <a:rPr lang="ru-RU" dirty="0" smtClean="0">
                <a:latin typeface="Constantia" pitchFamily="18" charset="0"/>
                <a:cs typeface="Times New Roman" pitchFamily="18" charset="0"/>
              </a:rPr>
              <a:t>Современный же баскетбол появился в одном из колледжей Америки в 1890 году.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None/>
            </a:pPr>
            <a:r>
              <a:rPr lang="ru-RU" dirty="0" smtClean="0">
                <a:latin typeface="Constantia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pic>
        <p:nvPicPr>
          <p:cNvPr id="9" name="Picture 6" descr="Basketb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"/>
            <a:ext cx="1285884" cy="173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5500694" y="2071678"/>
            <a:ext cx="2643206" cy="27363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6196034" cy="92869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Джеймс </a:t>
            </a:r>
            <a:r>
              <a:rPr lang="ru-RU" dirty="0" err="1" smtClean="0">
                <a:solidFill>
                  <a:srgbClr val="FF0000"/>
                </a:solidFill>
              </a:rPr>
              <a:t>Нейсмит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485778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Доктор Джеймс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Нейсмит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преподаватель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одного из колледжей США,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известен во всем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мире, как изобретатель баскетбола.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Идея этой игры у него зародилась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еще в школьные годы, и он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придумал игру, которую назвал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«баскетбол» («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баскет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–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корзина, «бол» – мяч). Игра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распространилась по всей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Америке  и в других странах мира.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asketballPlay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300036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20040"/>
            <a:ext cx="5767406" cy="89438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Правила игры.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928670"/>
            <a:ext cx="6143668" cy="552706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Мяч может быть брошен в любом направлении одной или двумя руками</a:t>
            </a:r>
          </a:p>
          <a:p>
            <a:pPr lvl="0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мячу можно бить одной или двумя руками в любом направлении, но ни в коем случае кулаком</a:t>
            </a:r>
          </a:p>
          <a:p>
            <a:pPr lvl="0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Игрок не может бегать с мячом. Игрок должен отдать пас или бросить мяч в корзину с той точки, в которой он его поймал, исключение делается для игрока бегущего на хорошей скорости.</a:t>
            </a:r>
          </a:p>
          <a:p>
            <a:pPr lvl="0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Мяч должен удерживаться одной или двумя руками. Нельзя использовать для удержания мяча предплечья и тело.</a:t>
            </a:r>
          </a:p>
          <a:p>
            <a:pPr lvl="0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любом случае не допускаются удары, захваты, удержание и толкание противника. </a:t>
            </a:r>
          </a:p>
          <a:p>
            <a:pPr lvl="0"/>
            <a:r>
              <a:rPr lang="ru-RU" sz="3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Любое нарушение правил любым игроком фиксируется как фол (грязная игра), заработав пять фолов игрок удаляется до конца игры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071670" y="320040"/>
            <a:ext cx="5627578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Ведение мяча.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Picture 7" descr="previe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357190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3438" y="1285860"/>
            <a:ext cx="4038600" cy="48831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Ведение мяча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выполняется одной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рукой толчкообразными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движениями кисти за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счет сгибания 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разгибания руки в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локтевом суставе 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мягко направляющего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толчка пальцами. Мяч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ведется сбоку спереди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дальней рукой от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защитника.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20040"/>
            <a:ext cx="627052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Правила техники безопасности.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643050"/>
            <a:ext cx="7072362" cy="457203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1.Перед игрой необходимо сделать </a:t>
            </a:r>
          </a:p>
          <a:p>
            <a:pPr>
              <a:buNone/>
            </a:pPr>
            <a:r>
              <a:rPr lang="ru-RU" dirty="0" smtClean="0"/>
              <a:t>    разминку.   </a:t>
            </a:r>
          </a:p>
          <a:p>
            <a:pPr>
              <a:buNone/>
            </a:pPr>
            <a:r>
              <a:rPr lang="ru-RU" dirty="0" smtClean="0"/>
              <a:t>2.Во время ловли не тянуться к мячу, выставляя пальцы вперёд.</a:t>
            </a:r>
          </a:p>
          <a:p>
            <a:pPr>
              <a:buNone/>
            </a:pPr>
            <a:r>
              <a:rPr lang="ru-RU" dirty="0" smtClean="0"/>
              <a:t>3.При передаче стараться бросить мяч свободному от защитника игроку.</a:t>
            </a:r>
          </a:p>
          <a:p>
            <a:pPr>
              <a:buNone/>
            </a:pPr>
            <a:r>
              <a:rPr lang="ru-RU" dirty="0" smtClean="0"/>
              <a:t>4.Не отбирать мяч вдвоём, втроём, не подставлять бедро, не отбирать мяч сзади, не блокировать, не разводить локти в стороны. </a:t>
            </a:r>
          </a:p>
          <a:p>
            <a:pPr>
              <a:buNone/>
            </a:pPr>
            <a:r>
              <a:rPr lang="ru-RU" dirty="0" smtClean="0"/>
              <a:t>5.Играть только в спортивной форме, а перед началом игры снять с себя украшения. Девочкам </a:t>
            </a:r>
            <a:r>
              <a:rPr lang="ru-RU" dirty="0" err="1" smtClean="0"/>
              <a:t>запле</a:t>
            </a:r>
            <a:r>
              <a:rPr lang="en-US" dirty="0" smtClean="0"/>
              <a:t>c</a:t>
            </a:r>
            <a:r>
              <a:rPr lang="ru-RU" dirty="0" err="1" smtClean="0"/>
              <a:t>ти</a:t>
            </a:r>
            <a:r>
              <a:rPr lang="ru-RU" dirty="0" smtClean="0"/>
              <a:t> волосы в косичку или завязать в хвост.                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370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Спасибо за внимание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0034" y="1500174"/>
            <a:ext cx="3008313" cy="46910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dirty="0" smtClean="0">
                <a:solidFill>
                  <a:srgbClr val="7030A0"/>
                </a:solidFill>
              </a:rPr>
              <a:t>Литература:</a:t>
            </a:r>
          </a:p>
          <a:p>
            <a:r>
              <a:rPr lang="ru-RU" sz="1800" dirty="0" smtClean="0"/>
              <a:t>Физическая культура: Учебник ля учащихся 5-7 </a:t>
            </a:r>
            <a:r>
              <a:rPr lang="ru-RU" sz="1800" dirty="0" err="1" smtClean="0"/>
              <a:t>кл</a:t>
            </a:r>
            <a:r>
              <a:rPr lang="ru-RU" sz="1800" dirty="0" smtClean="0"/>
              <a:t>. общеобразовательных учреждений  М. Я. </a:t>
            </a:r>
            <a:r>
              <a:rPr lang="ru-RU" sz="1800" dirty="0" err="1" smtClean="0"/>
              <a:t>Виленский</a:t>
            </a:r>
            <a:r>
              <a:rPr lang="ru-RU" sz="1800" dirty="0" smtClean="0"/>
              <a:t>, И. М. </a:t>
            </a:r>
            <a:r>
              <a:rPr lang="ru-RU" sz="1800" dirty="0" err="1" smtClean="0"/>
              <a:t>Туревский</a:t>
            </a:r>
            <a:r>
              <a:rPr lang="ru-RU" sz="1800" dirty="0" smtClean="0"/>
              <a:t>, Т. Ю. </a:t>
            </a:r>
            <a:r>
              <a:rPr lang="ru-RU" sz="1800" dirty="0" err="1" smtClean="0"/>
              <a:t>Торочкова</a:t>
            </a:r>
            <a:r>
              <a:rPr lang="ru-RU" sz="1800" dirty="0" smtClean="0"/>
              <a:t> и др.; Под ред. М. Я. </a:t>
            </a:r>
            <a:r>
              <a:rPr lang="ru-RU" sz="1800" dirty="0" err="1" smtClean="0"/>
              <a:t>Виленского</a:t>
            </a:r>
            <a:r>
              <a:rPr lang="ru-RU" sz="1800" dirty="0" smtClean="0"/>
              <a:t>.- М .: Просвещение, 2010 г. - 156 стр.: ил.</a:t>
            </a:r>
            <a:endParaRPr lang="ru-RU" sz="1800" dirty="0"/>
          </a:p>
        </p:txBody>
      </p:sp>
      <p:pic>
        <p:nvPicPr>
          <p:cNvPr id="12" name="Picture 4" descr="ball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9610" y="273050"/>
            <a:ext cx="4942629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430</Words>
  <Application>Microsoft Office PowerPoint</Application>
  <PresentationFormat>Экран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                                     Баскетбол.</vt:lpstr>
      <vt:lpstr>История баскетбола.</vt:lpstr>
      <vt:lpstr>Джеймс Нейсмит.</vt:lpstr>
      <vt:lpstr>Правила игры.</vt:lpstr>
      <vt:lpstr>Ведение мяча.</vt:lpstr>
      <vt:lpstr>Правила техники безопасности.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10</cp:revision>
  <dcterms:created xsi:type="dcterms:W3CDTF">2011-12-05T11:24:24Z</dcterms:created>
  <dcterms:modified xsi:type="dcterms:W3CDTF">2011-12-12T07:23:37Z</dcterms:modified>
</cp:coreProperties>
</file>