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61" r:id="rId2"/>
    <p:sldId id="262" r:id="rId3"/>
    <p:sldId id="263" r:id="rId4"/>
    <p:sldId id="260" r:id="rId5"/>
    <p:sldId id="256" r:id="rId6"/>
    <p:sldId id="257" r:id="rId7"/>
    <p:sldId id="258" r:id="rId8"/>
    <p:sldId id="259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ECD-4658-4714-97F1-32B3827817E1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ECD-4658-4714-97F1-32B3827817E1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ECD-4658-4714-97F1-32B3827817E1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ECD-4658-4714-97F1-32B3827817E1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ECD-4658-4714-97F1-32B3827817E1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ECD-4658-4714-97F1-32B3827817E1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ECD-4658-4714-97F1-32B3827817E1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ECD-4658-4714-97F1-32B3827817E1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ECD-4658-4714-97F1-32B3827817E1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ECD-4658-4714-97F1-32B3827817E1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ECD-4658-4714-97F1-32B3827817E1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FC6ECD-4658-4714-97F1-32B3827817E1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7238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Рассказывание по серии картинок:</a:t>
            </a:r>
            <a:br>
              <a:rPr lang="ru-RU" sz="5400" dirty="0" smtClean="0"/>
            </a:br>
            <a:r>
              <a:rPr lang="ru-RU" sz="5400" dirty="0" smtClean="0"/>
              <a:t>«Как помочь птичке зимой»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6000768"/>
            <a:ext cx="8229600" cy="85723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Составление рассказов по серии сюжетных картин.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При работе над серией картин у детей формируется представление об основных принципах построения связного сообщения: последовательное изложение произошедших событий, отражение причинно-следственных связей, определение основной мысли и выбор лингвистических средств, необходимых для составления рассказа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.  Приемы работы по серии сюжетных картинок</a:t>
            </a:r>
            <a:r>
              <a:rPr lang="ru-RU" dirty="0" smtClean="0"/>
              <a:t>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Установление последовательности серии.</a:t>
            </a:r>
          </a:p>
          <a:p>
            <a:pPr lvl="0"/>
            <a:r>
              <a:rPr lang="ru-RU" dirty="0" smtClean="0"/>
              <a:t>Отобрать из нескольких картинок те, которые иллюстрируют прочитанный рассказ.</a:t>
            </a:r>
          </a:p>
          <a:p>
            <a:pPr lvl="0"/>
            <a:r>
              <a:rPr lang="ru-RU" dirty="0" smtClean="0"/>
              <a:t>Восстановить последовательность событий по памяти (рассказ был прочитан ранее, дети должны вспомнить события рассказа и разложить последовательно картинки).</a:t>
            </a:r>
          </a:p>
          <a:p>
            <a:pPr lvl="0"/>
            <a:r>
              <a:rPr lang="ru-RU" dirty="0" smtClean="0"/>
              <a:t>Определить, какой картинки не хватает (необходимо выложить картинки, кроме одной; дети должны догадаться, чего не хватает и рассказать; и тогда выкладываем недостающую картинку).</a:t>
            </a:r>
          </a:p>
          <a:p>
            <a:pPr lvl="0"/>
            <a:r>
              <a:rPr lang="ru-RU" dirty="0" smtClean="0"/>
              <a:t>Найти лишнюю картинку.</a:t>
            </a:r>
          </a:p>
          <a:p>
            <a:pPr lvl="0"/>
            <a:r>
              <a:rPr lang="ru-RU" dirty="0" smtClean="0"/>
              <a:t>Распутать две сюжетные линии про одного главного героя.</a:t>
            </a:r>
          </a:p>
          <a:p>
            <a:pPr lvl="0"/>
            <a:r>
              <a:rPr lang="ru-RU" dirty="0" smtClean="0"/>
              <a:t>Подобрать к сюжетной картинке отдельные предметные изображения.</a:t>
            </a:r>
          </a:p>
          <a:p>
            <a:pPr lvl="0"/>
            <a:r>
              <a:rPr lang="ru-RU" dirty="0" smtClean="0"/>
              <a:t>Использовать семантические абсурды (найти несоответствие между текстом рассказа и картинками).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582000"/>
            <a:ext cx="3348000" cy="32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18000"/>
            <a:ext cx="3348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285728"/>
            <a:ext cx="3348000" cy="32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285728"/>
            <a:ext cx="3348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85728"/>
            <a:ext cx="8229600" cy="6429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142984"/>
            <a:ext cx="8286808" cy="54292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57166"/>
            <a:ext cx="707236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8215370" cy="5880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8286808" cy="5880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8072493" cy="5951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01090" y="6286520"/>
            <a:ext cx="276166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3618000"/>
            <a:ext cx="3348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285728"/>
            <a:ext cx="3348000" cy="32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285728"/>
            <a:ext cx="3348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</TotalTime>
  <Words>156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Рассказывание по серии картинок: «Как помочь птичке зимой»</vt:lpstr>
      <vt:lpstr>Составление рассказов по серии сюжетных картин.  </vt:lpstr>
      <vt:lpstr>.  Приемы работы по серии сюжетных картинок: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Рассказывание по серии картинок</dc:title>
  <dc:creator>Admin</dc:creator>
  <cp:lastModifiedBy>Asha</cp:lastModifiedBy>
  <cp:revision>3</cp:revision>
  <dcterms:created xsi:type="dcterms:W3CDTF">2011-11-03T14:06:00Z</dcterms:created>
  <dcterms:modified xsi:type="dcterms:W3CDTF">2011-12-13T15:50:11Z</dcterms:modified>
</cp:coreProperties>
</file>