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14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B9E410-F681-46DA-89BF-FE5BA021C123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E46169-4A86-4BEB-B127-9E84D4EE17B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E46169-4A86-4BEB-B127-9E84D4EE17BC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23F9D-58D6-4E3C-880A-A7608B311BC2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B085E-8205-4FBC-9E9F-6F9C6DD18A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23F9D-58D6-4E3C-880A-A7608B311BC2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B085E-8205-4FBC-9E9F-6F9C6DD18A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23F9D-58D6-4E3C-880A-A7608B311BC2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B085E-8205-4FBC-9E9F-6F9C6DD18A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23F9D-58D6-4E3C-880A-A7608B311BC2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B085E-8205-4FBC-9E9F-6F9C6DD18A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23F9D-58D6-4E3C-880A-A7608B311BC2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B085E-8205-4FBC-9E9F-6F9C6DD18A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23F9D-58D6-4E3C-880A-A7608B311BC2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B085E-8205-4FBC-9E9F-6F9C6DD18A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23F9D-58D6-4E3C-880A-A7608B311BC2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B085E-8205-4FBC-9E9F-6F9C6DD18A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23F9D-58D6-4E3C-880A-A7608B311BC2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B085E-8205-4FBC-9E9F-6F9C6DD18A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23F9D-58D6-4E3C-880A-A7608B311BC2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B085E-8205-4FBC-9E9F-6F9C6DD18A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23F9D-58D6-4E3C-880A-A7608B311BC2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B085E-8205-4FBC-9E9F-6F9C6DD18A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23F9D-58D6-4E3C-880A-A7608B311BC2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B085E-8205-4FBC-9E9F-6F9C6DD18A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23F9D-58D6-4E3C-880A-A7608B311BC2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B085E-8205-4FBC-9E9F-6F9C6DD18A2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60648"/>
            <a:ext cx="806489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dirty="0" smtClean="0"/>
          </a:p>
          <a:p>
            <a:r>
              <a:rPr lang="ru-RU" sz="1200" dirty="0" smtClean="0"/>
              <a:t>       Ход урока:</a:t>
            </a:r>
          </a:p>
          <a:p>
            <a:r>
              <a:rPr lang="ru-RU" sz="800" dirty="0" smtClean="0"/>
              <a:t>1.Организационный момент.</a:t>
            </a:r>
          </a:p>
          <a:p>
            <a:r>
              <a:rPr lang="ru-RU" sz="800" dirty="0" smtClean="0"/>
              <a:t>2.Речевая разминка учащихся.</a:t>
            </a:r>
          </a:p>
          <a:p>
            <a:r>
              <a:rPr lang="ru-RU" sz="800" dirty="0" smtClean="0"/>
              <a:t>-</a:t>
            </a:r>
            <a:r>
              <a:rPr lang="ru-RU" sz="800" dirty="0" err="1" smtClean="0"/>
              <a:t>Good</a:t>
            </a:r>
            <a:r>
              <a:rPr lang="ru-RU" sz="800" dirty="0" smtClean="0"/>
              <a:t> </a:t>
            </a:r>
            <a:r>
              <a:rPr lang="ru-RU" sz="800" dirty="0" err="1" smtClean="0"/>
              <a:t>morning,children!How</a:t>
            </a:r>
            <a:r>
              <a:rPr lang="ru-RU" sz="800" dirty="0" smtClean="0"/>
              <a:t> </a:t>
            </a:r>
            <a:r>
              <a:rPr lang="ru-RU" sz="800" dirty="0" err="1" smtClean="0"/>
              <a:t>are</a:t>
            </a:r>
            <a:r>
              <a:rPr lang="ru-RU" sz="800" dirty="0" smtClean="0"/>
              <a:t> </a:t>
            </a:r>
            <a:r>
              <a:rPr lang="ru-RU" sz="800" dirty="0" err="1" smtClean="0"/>
              <a:t>you?-Fine,thank</a:t>
            </a:r>
            <a:r>
              <a:rPr lang="ru-RU" sz="800" dirty="0" smtClean="0"/>
              <a:t> </a:t>
            </a:r>
            <a:r>
              <a:rPr lang="ru-RU" sz="800" dirty="0" err="1" smtClean="0"/>
              <a:t>you</a:t>
            </a:r>
            <a:r>
              <a:rPr lang="ru-RU" sz="800" dirty="0" smtClean="0"/>
              <a:t>!</a:t>
            </a:r>
          </a:p>
          <a:p>
            <a:r>
              <a:rPr lang="ru-RU" sz="800" dirty="0" smtClean="0"/>
              <a:t>-</a:t>
            </a:r>
            <a:r>
              <a:rPr lang="ru-RU" sz="800" dirty="0" err="1" smtClean="0"/>
              <a:t>What</a:t>
            </a:r>
            <a:r>
              <a:rPr lang="ru-RU" sz="800" dirty="0" smtClean="0"/>
              <a:t> </a:t>
            </a:r>
            <a:r>
              <a:rPr lang="ru-RU" sz="800" dirty="0" err="1" smtClean="0"/>
              <a:t>day</a:t>
            </a:r>
            <a:r>
              <a:rPr lang="ru-RU" sz="800" dirty="0" smtClean="0"/>
              <a:t>/</a:t>
            </a:r>
            <a:r>
              <a:rPr lang="ru-RU" sz="800" dirty="0" err="1" smtClean="0"/>
              <a:t>date</a:t>
            </a:r>
            <a:r>
              <a:rPr lang="ru-RU" sz="800" dirty="0" smtClean="0"/>
              <a:t> </a:t>
            </a:r>
            <a:r>
              <a:rPr lang="ru-RU" sz="800" dirty="0" err="1" smtClean="0"/>
              <a:t>is</a:t>
            </a:r>
            <a:r>
              <a:rPr lang="ru-RU" sz="800" dirty="0" smtClean="0"/>
              <a:t> </a:t>
            </a:r>
            <a:r>
              <a:rPr lang="ru-RU" sz="800" dirty="0" err="1" smtClean="0"/>
              <a:t>it</a:t>
            </a:r>
            <a:r>
              <a:rPr lang="ru-RU" sz="800" dirty="0" smtClean="0"/>
              <a:t> </a:t>
            </a:r>
            <a:r>
              <a:rPr lang="ru-RU" sz="800" dirty="0" err="1" smtClean="0"/>
              <a:t>today?What’s</a:t>
            </a:r>
            <a:r>
              <a:rPr lang="ru-RU" sz="800" dirty="0" smtClean="0"/>
              <a:t> </a:t>
            </a:r>
            <a:r>
              <a:rPr lang="ru-RU" sz="800" dirty="0" err="1" smtClean="0"/>
              <a:t>the</a:t>
            </a:r>
            <a:r>
              <a:rPr lang="ru-RU" sz="800" dirty="0" smtClean="0"/>
              <a:t> </a:t>
            </a:r>
            <a:r>
              <a:rPr lang="ru-RU" sz="800" dirty="0" err="1" smtClean="0"/>
              <a:t>weather</a:t>
            </a:r>
            <a:r>
              <a:rPr lang="ru-RU" sz="800" dirty="0" smtClean="0"/>
              <a:t> </a:t>
            </a:r>
            <a:r>
              <a:rPr lang="ru-RU" sz="800" dirty="0" err="1" smtClean="0"/>
              <a:t>like</a:t>
            </a:r>
            <a:r>
              <a:rPr lang="ru-RU" sz="800" dirty="0" smtClean="0"/>
              <a:t>?</a:t>
            </a:r>
          </a:p>
          <a:p>
            <a:r>
              <a:rPr lang="ru-RU" sz="800" dirty="0" smtClean="0"/>
              <a:t>3.Активизация знаний учащихся, полученных на предыдущих уроках по окружающему миру и английскому языку.  (На магнитной доске расположены модели частей растения в произвольном порядке.)</a:t>
            </a:r>
          </a:p>
          <a:p>
            <a:r>
              <a:rPr lang="ru-RU" sz="800" dirty="0" smtClean="0"/>
              <a:t>-     Вспомните, какие органы есть у растения.(корень, побег(стебель, листья и почки),цветок, плоды(семена))</a:t>
            </a:r>
          </a:p>
          <a:p>
            <a:r>
              <a:rPr lang="ru-RU" sz="800" dirty="0" smtClean="0"/>
              <a:t> -    У каждого из вас на партах лежат карточки с изображением этих органов.(раздаточный материал).Поднимите  карточку, соответствующую английскому названию частей растения </a:t>
            </a:r>
            <a:r>
              <a:rPr lang="ru-RU" sz="800" dirty="0" err="1" smtClean="0"/>
              <a:t>a</a:t>
            </a:r>
            <a:r>
              <a:rPr lang="ru-RU" sz="800" dirty="0" smtClean="0"/>
              <a:t> </a:t>
            </a:r>
            <a:r>
              <a:rPr lang="ru-RU" sz="800" dirty="0" err="1" smtClean="0"/>
              <a:t>root,a</a:t>
            </a:r>
            <a:r>
              <a:rPr lang="ru-RU" sz="800" dirty="0" smtClean="0"/>
              <a:t> </a:t>
            </a:r>
            <a:r>
              <a:rPr lang="ru-RU" sz="800" dirty="0" err="1" smtClean="0"/>
              <a:t>trunk</a:t>
            </a:r>
            <a:r>
              <a:rPr lang="ru-RU" sz="800" dirty="0" smtClean="0"/>
              <a:t>(</a:t>
            </a:r>
            <a:r>
              <a:rPr lang="ru-RU" sz="800" dirty="0" err="1" smtClean="0"/>
              <a:t>a</a:t>
            </a:r>
            <a:r>
              <a:rPr lang="ru-RU" sz="800" dirty="0" smtClean="0"/>
              <a:t> </a:t>
            </a:r>
            <a:r>
              <a:rPr lang="ru-RU" sz="800" dirty="0" err="1" smtClean="0"/>
              <a:t>stem</a:t>
            </a:r>
            <a:r>
              <a:rPr lang="ru-RU" sz="800" dirty="0" smtClean="0"/>
              <a:t>),</a:t>
            </a:r>
            <a:r>
              <a:rPr lang="ru-RU" sz="800" dirty="0" err="1" smtClean="0"/>
              <a:t>a</a:t>
            </a:r>
            <a:r>
              <a:rPr lang="ru-RU" sz="800" dirty="0" smtClean="0"/>
              <a:t> </a:t>
            </a:r>
            <a:r>
              <a:rPr lang="ru-RU" sz="800" dirty="0" err="1" smtClean="0"/>
              <a:t>leaf</a:t>
            </a:r>
            <a:r>
              <a:rPr lang="ru-RU" sz="800" dirty="0" smtClean="0"/>
              <a:t>(</a:t>
            </a:r>
            <a:r>
              <a:rPr lang="ru-RU" sz="800" dirty="0" err="1" smtClean="0"/>
              <a:t>leaves</a:t>
            </a:r>
            <a:r>
              <a:rPr lang="ru-RU" sz="800" dirty="0" smtClean="0"/>
              <a:t>),</a:t>
            </a:r>
            <a:r>
              <a:rPr lang="ru-RU" sz="800" dirty="0" err="1" smtClean="0"/>
              <a:t>a</a:t>
            </a:r>
            <a:r>
              <a:rPr lang="ru-RU" sz="800" dirty="0" smtClean="0"/>
              <a:t> </a:t>
            </a:r>
            <a:r>
              <a:rPr lang="ru-RU" sz="800" dirty="0" err="1" smtClean="0"/>
              <a:t>blossom,a</a:t>
            </a:r>
            <a:r>
              <a:rPr lang="ru-RU" sz="800" dirty="0" smtClean="0"/>
              <a:t> </a:t>
            </a:r>
            <a:r>
              <a:rPr lang="ru-RU" sz="800" dirty="0" err="1" smtClean="0"/>
              <a:t>seed.Теперь</a:t>
            </a:r>
            <a:r>
              <a:rPr lang="ru-RU" sz="800" dirty="0" smtClean="0"/>
              <a:t> озвучьте эти слова, показывая карточку. </a:t>
            </a:r>
            <a:r>
              <a:rPr lang="ru-RU" sz="800" dirty="0" err="1" smtClean="0"/>
              <a:t>Well</a:t>
            </a:r>
            <a:r>
              <a:rPr lang="ru-RU" sz="800" dirty="0" smtClean="0"/>
              <a:t> </a:t>
            </a:r>
            <a:r>
              <a:rPr lang="ru-RU" sz="800" dirty="0" err="1" smtClean="0"/>
              <a:t>done</a:t>
            </a:r>
            <a:r>
              <a:rPr lang="ru-RU" sz="800" dirty="0" smtClean="0"/>
              <a:t>!</a:t>
            </a:r>
          </a:p>
          <a:p>
            <a:r>
              <a:rPr lang="ru-RU" sz="800" dirty="0" smtClean="0"/>
              <a:t>- Расположите макеты органов растения на доске в правильном порядке(корень, стебель, листья, цветок, плод, семя).</a:t>
            </a:r>
            <a:r>
              <a:rPr lang="ru-RU" sz="800" dirty="0" err="1" smtClean="0"/>
              <a:t>What</a:t>
            </a:r>
            <a:r>
              <a:rPr lang="ru-RU" sz="800" dirty="0" smtClean="0"/>
              <a:t> </a:t>
            </a:r>
            <a:r>
              <a:rPr lang="ru-RU" sz="800" dirty="0" err="1" smtClean="0"/>
              <a:t>is</a:t>
            </a:r>
            <a:r>
              <a:rPr lang="ru-RU" sz="800" dirty="0" smtClean="0"/>
              <a:t> </a:t>
            </a:r>
            <a:r>
              <a:rPr lang="ru-RU" sz="800" dirty="0" err="1" smtClean="0"/>
              <a:t>it?-It’s</a:t>
            </a:r>
            <a:r>
              <a:rPr lang="ru-RU" sz="800" dirty="0" smtClean="0"/>
              <a:t> </a:t>
            </a:r>
            <a:r>
              <a:rPr lang="ru-RU" sz="800" dirty="0" err="1" smtClean="0"/>
              <a:t>a</a:t>
            </a:r>
            <a:r>
              <a:rPr lang="ru-RU" sz="800" dirty="0" smtClean="0"/>
              <a:t> </a:t>
            </a:r>
            <a:r>
              <a:rPr lang="ru-RU" sz="800" dirty="0" err="1" smtClean="0"/>
              <a:t>plant</a:t>
            </a:r>
            <a:r>
              <a:rPr lang="ru-RU" sz="800" dirty="0" smtClean="0"/>
              <a:t>.</a:t>
            </a:r>
          </a:p>
          <a:p>
            <a:r>
              <a:rPr lang="ru-RU" sz="800" dirty="0" smtClean="0"/>
              <a:t>-   Ответьте на вопросы(учащиеся по очереди вытягивают карточки с вопросами):</a:t>
            </a:r>
          </a:p>
          <a:p>
            <a:r>
              <a:rPr lang="ru-RU" sz="800" dirty="0" smtClean="0"/>
              <a:t>          -Для чего служит растению корень?(поглощает из почвы минеральные вещества, закрепляется в почве, в нём откладываются питательные вещества);</a:t>
            </a:r>
          </a:p>
          <a:p>
            <a:r>
              <a:rPr lang="ru-RU" sz="800" dirty="0" smtClean="0"/>
              <a:t>          -Для чего служит растению стебель?(по нему проходит передвижение веществ от корня к листьям и обратно).</a:t>
            </a:r>
          </a:p>
          <a:p>
            <a:r>
              <a:rPr lang="ru-RU" sz="800" dirty="0" smtClean="0"/>
              <a:t>         -Какой орган растения можно назвать лабораторией по производству кислорода?(лист, в нём из углекислого газа и воды образуются питательные вещества и выделяется кислород).</a:t>
            </a:r>
          </a:p>
          <a:p>
            <a:r>
              <a:rPr lang="ru-RU" sz="800" dirty="0" smtClean="0"/>
              <a:t>  4.Развитие орфографических навыков учащихся.</a:t>
            </a:r>
          </a:p>
          <a:p>
            <a:r>
              <a:rPr lang="ru-RU" sz="800" dirty="0" smtClean="0"/>
              <a:t>- Заполните таблицу(раздаточный материал),занося английские названия растений, имеющих простой лист, в первую колонку и растений, имеющих сложный лист, во вторую колонку. Назовите эти растения. Покажите соответствующий лист из гербария.</a:t>
            </a:r>
          </a:p>
          <a:p>
            <a:r>
              <a:rPr lang="ru-RU" sz="800" dirty="0" smtClean="0"/>
              <a:t>        </a:t>
            </a:r>
            <a:r>
              <a:rPr lang="ru-RU" sz="800" dirty="0" err="1" smtClean="0"/>
              <a:t>an</a:t>
            </a:r>
            <a:r>
              <a:rPr lang="ru-RU" sz="800" dirty="0" smtClean="0"/>
              <a:t> </a:t>
            </a:r>
            <a:r>
              <a:rPr lang="ru-RU" sz="800" dirty="0" err="1" smtClean="0"/>
              <a:t>oak</a:t>
            </a:r>
            <a:r>
              <a:rPr lang="ru-RU" sz="800" dirty="0" smtClean="0"/>
              <a:t> (дуб)                                    </a:t>
            </a:r>
            <a:r>
              <a:rPr lang="ru-RU" sz="800" dirty="0" err="1" smtClean="0"/>
              <a:t>an</a:t>
            </a:r>
            <a:r>
              <a:rPr lang="ru-RU" sz="800" dirty="0" smtClean="0"/>
              <a:t> </a:t>
            </a:r>
            <a:r>
              <a:rPr lang="ru-RU" sz="800" dirty="0" err="1" smtClean="0"/>
              <a:t>acacia</a:t>
            </a:r>
            <a:r>
              <a:rPr lang="ru-RU" sz="800" dirty="0" smtClean="0"/>
              <a:t> (акация)</a:t>
            </a:r>
          </a:p>
          <a:p>
            <a:r>
              <a:rPr lang="ru-RU" sz="800" dirty="0" smtClean="0"/>
              <a:t>       </a:t>
            </a:r>
            <a:r>
              <a:rPr lang="ru-RU" sz="800" dirty="0" err="1" smtClean="0"/>
              <a:t>a</a:t>
            </a:r>
            <a:r>
              <a:rPr lang="ru-RU" sz="800" dirty="0" smtClean="0"/>
              <a:t> </a:t>
            </a:r>
            <a:r>
              <a:rPr lang="ru-RU" sz="800" dirty="0" err="1" smtClean="0"/>
              <a:t>maple</a:t>
            </a:r>
            <a:r>
              <a:rPr lang="ru-RU" sz="800" dirty="0" smtClean="0"/>
              <a:t> (клён)                                 </a:t>
            </a:r>
            <a:r>
              <a:rPr lang="ru-RU" sz="800" dirty="0" err="1" smtClean="0"/>
              <a:t>a</a:t>
            </a:r>
            <a:r>
              <a:rPr lang="ru-RU" sz="800" dirty="0" smtClean="0"/>
              <a:t> </a:t>
            </a:r>
            <a:r>
              <a:rPr lang="ru-RU" sz="800" dirty="0" err="1" smtClean="0"/>
              <a:t>chestnut</a:t>
            </a:r>
            <a:r>
              <a:rPr lang="ru-RU" sz="800" dirty="0" smtClean="0"/>
              <a:t> (каштан)</a:t>
            </a:r>
          </a:p>
          <a:p>
            <a:r>
              <a:rPr lang="ru-RU" sz="800" dirty="0" smtClean="0"/>
              <a:t>       </a:t>
            </a:r>
            <a:r>
              <a:rPr lang="ru-RU" sz="800" dirty="0" err="1" smtClean="0"/>
              <a:t>a</a:t>
            </a:r>
            <a:r>
              <a:rPr lang="ru-RU" sz="800" dirty="0" smtClean="0"/>
              <a:t> </a:t>
            </a:r>
            <a:r>
              <a:rPr lang="ru-RU" sz="800" dirty="0" err="1" smtClean="0"/>
              <a:t>poplar</a:t>
            </a:r>
            <a:r>
              <a:rPr lang="ru-RU" sz="800" dirty="0" smtClean="0"/>
              <a:t> (тополь)                           </a:t>
            </a:r>
            <a:r>
              <a:rPr lang="ru-RU" sz="800" dirty="0" err="1" smtClean="0"/>
              <a:t>a</a:t>
            </a:r>
            <a:r>
              <a:rPr lang="ru-RU" sz="800" dirty="0" smtClean="0"/>
              <a:t> </a:t>
            </a:r>
            <a:r>
              <a:rPr lang="ru-RU" sz="800" dirty="0" err="1" smtClean="0"/>
              <a:t>pea</a:t>
            </a:r>
            <a:r>
              <a:rPr lang="ru-RU" sz="800" dirty="0" smtClean="0"/>
              <a:t> (горох)</a:t>
            </a:r>
          </a:p>
          <a:p>
            <a:r>
              <a:rPr lang="ru-RU" sz="800" dirty="0" smtClean="0"/>
              <a:t>      </a:t>
            </a:r>
            <a:r>
              <a:rPr lang="ru-RU" sz="800" dirty="0" err="1" smtClean="0"/>
              <a:t>a</a:t>
            </a:r>
            <a:r>
              <a:rPr lang="ru-RU" sz="800" dirty="0" smtClean="0"/>
              <a:t> </a:t>
            </a:r>
            <a:r>
              <a:rPr lang="ru-RU" sz="800" dirty="0" err="1" smtClean="0"/>
              <a:t>birch</a:t>
            </a:r>
            <a:r>
              <a:rPr lang="ru-RU" sz="800" dirty="0" smtClean="0"/>
              <a:t> (берёза)                                </a:t>
            </a:r>
            <a:r>
              <a:rPr lang="ru-RU" sz="800" dirty="0" err="1" smtClean="0"/>
              <a:t>a</a:t>
            </a:r>
            <a:r>
              <a:rPr lang="ru-RU" sz="800" dirty="0" smtClean="0"/>
              <a:t> </a:t>
            </a:r>
            <a:r>
              <a:rPr lang="ru-RU" sz="800" dirty="0" err="1" smtClean="0"/>
              <a:t>wild</a:t>
            </a:r>
            <a:r>
              <a:rPr lang="ru-RU" sz="800" dirty="0" smtClean="0"/>
              <a:t> </a:t>
            </a:r>
            <a:r>
              <a:rPr lang="ru-RU" sz="800" dirty="0" err="1" smtClean="0"/>
              <a:t>rose</a:t>
            </a:r>
            <a:r>
              <a:rPr lang="ru-RU" sz="800" dirty="0" smtClean="0"/>
              <a:t> (шиповник)</a:t>
            </a:r>
          </a:p>
          <a:p>
            <a:endParaRPr lang="ru-RU" sz="800" dirty="0" smtClean="0"/>
          </a:p>
          <a:p>
            <a:r>
              <a:rPr lang="ru-RU" sz="800" dirty="0" smtClean="0"/>
              <a:t>5.Физкультминутка.Песенка «</a:t>
            </a:r>
            <a:r>
              <a:rPr lang="ru-RU" sz="800" dirty="0" err="1" smtClean="0"/>
              <a:t>This</a:t>
            </a:r>
            <a:r>
              <a:rPr lang="ru-RU" sz="800" dirty="0" smtClean="0"/>
              <a:t> </a:t>
            </a:r>
            <a:r>
              <a:rPr lang="ru-RU" sz="800" dirty="0" err="1" smtClean="0"/>
              <a:t>is</a:t>
            </a:r>
            <a:r>
              <a:rPr lang="ru-RU" sz="800" dirty="0" smtClean="0"/>
              <a:t> </a:t>
            </a:r>
            <a:r>
              <a:rPr lang="ru-RU" sz="800" dirty="0" err="1" smtClean="0"/>
              <a:t>the</a:t>
            </a:r>
            <a:r>
              <a:rPr lang="ru-RU" sz="800" dirty="0" smtClean="0"/>
              <a:t> </a:t>
            </a:r>
            <a:r>
              <a:rPr lang="ru-RU" sz="800" dirty="0" err="1" smtClean="0"/>
              <a:t>way</a:t>
            </a:r>
            <a:r>
              <a:rPr lang="ru-RU" sz="800" dirty="0" smtClean="0"/>
              <a:t> </a:t>
            </a:r>
            <a:r>
              <a:rPr lang="ru-RU" sz="800" dirty="0" err="1" smtClean="0"/>
              <a:t>we</a:t>
            </a:r>
            <a:r>
              <a:rPr lang="ru-RU" sz="800" dirty="0" smtClean="0"/>
              <a:t> </a:t>
            </a:r>
            <a:r>
              <a:rPr lang="ru-RU" sz="800" dirty="0" err="1" smtClean="0"/>
              <a:t>plant</a:t>
            </a:r>
            <a:r>
              <a:rPr lang="ru-RU" sz="800" dirty="0" smtClean="0"/>
              <a:t> </a:t>
            </a:r>
            <a:r>
              <a:rPr lang="ru-RU" sz="800" dirty="0" err="1" smtClean="0"/>
              <a:t>our</a:t>
            </a:r>
            <a:r>
              <a:rPr lang="ru-RU" sz="800" dirty="0" smtClean="0"/>
              <a:t> </a:t>
            </a:r>
            <a:r>
              <a:rPr lang="ru-RU" sz="800" dirty="0" err="1" smtClean="0"/>
              <a:t>tree</a:t>
            </a:r>
            <a:r>
              <a:rPr lang="ru-RU" sz="800" dirty="0" smtClean="0"/>
              <a:t>…».</a:t>
            </a:r>
          </a:p>
          <a:p>
            <a:r>
              <a:rPr lang="ru-RU" sz="800" dirty="0" smtClean="0"/>
              <a:t>6.Развитие грамматических навыков учащихся.</a:t>
            </a:r>
          </a:p>
          <a:p>
            <a:r>
              <a:rPr lang="ru-RU" sz="800" dirty="0" smtClean="0"/>
              <a:t>- Вашим домашним задание было вырастить из семени фасоли взрослое растение. Покажите друг другу результаты вашей самостоятельной практической работы (ростки фасоли).</a:t>
            </a:r>
          </a:p>
          <a:p>
            <a:r>
              <a:rPr lang="ru-RU" sz="800" dirty="0" smtClean="0"/>
              <a:t>- </a:t>
            </a:r>
            <a:r>
              <a:rPr lang="ru-RU" sz="800" dirty="0" err="1" smtClean="0"/>
              <a:t>Open</a:t>
            </a:r>
            <a:r>
              <a:rPr lang="ru-RU" sz="800" dirty="0" smtClean="0"/>
              <a:t> </a:t>
            </a:r>
            <a:r>
              <a:rPr lang="ru-RU" sz="800" dirty="0" err="1" smtClean="0"/>
              <a:t>your</a:t>
            </a:r>
            <a:r>
              <a:rPr lang="ru-RU" sz="800" dirty="0" smtClean="0"/>
              <a:t> </a:t>
            </a:r>
            <a:r>
              <a:rPr lang="ru-RU" sz="800" dirty="0" err="1" smtClean="0"/>
              <a:t>English</a:t>
            </a:r>
            <a:r>
              <a:rPr lang="ru-RU" sz="800" dirty="0" smtClean="0"/>
              <a:t> </a:t>
            </a:r>
            <a:r>
              <a:rPr lang="ru-RU" sz="800" dirty="0" err="1" smtClean="0"/>
              <a:t>Together</a:t>
            </a:r>
            <a:r>
              <a:rPr lang="ru-RU" sz="800" dirty="0" smtClean="0"/>
              <a:t> </a:t>
            </a:r>
            <a:r>
              <a:rPr lang="ru-RU" sz="800" dirty="0" err="1" smtClean="0"/>
              <a:t>Action</a:t>
            </a:r>
            <a:r>
              <a:rPr lang="ru-RU" sz="800" dirty="0" smtClean="0"/>
              <a:t> </a:t>
            </a:r>
            <a:r>
              <a:rPr lang="ru-RU" sz="800" dirty="0" err="1" smtClean="0"/>
              <a:t>Book</a:t>
            </a:r>
            <a:r>
              <a:rPr lang="ru-RU" sz="800" dirty="0" smtClean="0"/>
              <a:t> </a:t>
            </a:r>
            <a:r>
              <a:rPr lang="ru-RU" sz="800" dirty="0" err="1" smtClean="0"/>
              <a:t>on</a:t>
            </a:r>
            <a:r>
              <a:rPr lang="ru-RU" sz="800" dirty="0" smtClean="0"/>
              <a:t> </a:t>
            </a:r>
            <a:r>
              <a:rPr lang="ru-RU" sz="800" dirty="0" err="1" smtClean="0"/>
              <a:t>page</a:t>
            </a:r>
            <a:r>
              <a:rPr lang="ru-RU" sz="800" dirty="0" smtClean="0"/>
              <a:t> 29,ex.C.Look </a:t>
            </a:r>
            <a:r>
              <a:rPr lang="ru-RU" sz="800" dirty="0" err="1" smtClean="0"/>
              <a:t>at</a:t>
            </a:r>
            <a:r>
              <a:rPr lang="ru-RU" sz="800" dirty="0" smtClean="0"/>
              <a:t> </a:t>
            </a:r>
            <a:r>
              <a:rPr lang="ru-RU" sz="800" dirty="0" err="1" smtClean="0"/>
              <a:t>the</a:t>
            </a:r>
            <a:r>
              <a:rPr lang="ru-RU" sz="800" dirty="0" smtClean="0"/>
              <a:t> </a:t>
            </a:r>
            <a:r>
              <a:rPr lang="ru-RU" sz="800" dirty="0" err="1" smtClean="0"/>
              <a:t>picture,choose</a:t>
            </a:r>
            <a:r>
              <a:rPr lang="ru-RU" sz="800" dirty="0" smtClean="0"/>
              <a:t> </a:t>
            </a:r>
            <a:r>
              <a:rPr lang="ru-RU" sz="800" dirty="0" err="1" smtClean="0"/>
              <a:t>and</a:t>
            </a:r>
            <a:r>
              <a:rPr lang="ru-RU" sz="800" dirty="0" smtClean="0"/>
              <a:t> </a:t>
            </a:r>
            <a:r>
              <a:rPr lang="ru-RU" sz="800" dirty="0" err="1" smtClean="0"/>
              <a:t>write</a:t>
            </a:r>
            <a:r>
              <a:rPr lang="ru-RU" sz="800" dirty="0" smtClean="0"/>
              <a:t> </a:t>
            </a:r>
            <a:r>
              <a:rPr lang="ru-RU" sz="800" dirty="0" err="1" smtClean="0"/>
              <a:t>how</a:t>
            </a:r>
            <a:r>
              <a:rPr lang="ru-RU" sz="800" dirty="0" smtClean="0"/>
              <a:t> </a:t>
            </a:r>
            <a:r>
              <a:rPr lang="ru-RU" sz="800" dirty="0" err="1" smtClean="0"/>
              <a:t>to</a:t>
            </a:r>
            <a:r>
              <a:rPr lang="ru-RU" sz="800" dirty="0" smtClean="0"/>
              <a:t> </a:t>
            </a:r>
            <a:r>
              <a:rPr lang="ru-RU" sz="800" dirty="0" err="1" smtClean="0"/>
              <a:t>plant</a:t>
            </a:r>
            <a:r>
              <a:rPr lang="ru-RU" sz="800" dirty="0" smtClean="0"/>
              <a:t> </a:t>
            </a:r>
            <a:r>
              <a:rPr lang="ru-RU" sz="800" dirty="0" err="1" smtClean="0"/>
              <a:t>a</a:t>
            </a:r>
            <a:r>
              <a:rPr lang="ru-RU" sz="800" dirty="0" smtClean="0"/>
              <a:t> </a:t>
            </a:r>
            <a:r>
              <a:rPr lang="ru-RU" sz="800" dirty="0" err="1" smtClean="0"/>
              <a:t>tree</a:t>
            </a:r>
            <a:r>
              <a:rPr lang="ru-RU" sz="800" dirty="0" smtClean="0"/>
              <a:t>.( учащиеся выбирают последовательность действий при выращивании растения из семени--</a:t>
            </a:r>
          </a:p>
          <a:p>
            <a:r>
              <a:rPr lang="ru-RU" sz="800" dirty="0" smtClean="0"/>
              <a:t>   1.Find </a:t>
            </a:r>
            <a:r>
              <a:rPr lang="ru-RU" sz="800" dirty="0" err="1" smtClean="0"/>
              <a:t>a</a:t>
            </a:r>
            <a:r>
              <a:rPr lang="ru-RU" sz="800" dirty="0" smtClean="0"/>
              <a:t> </a:t>
            </a:r>
            <a:r>
              <a:rPr lang="ru-RU" sz="800" dirty="0" err="1" smtClean="0"/>
              <a:t>tree</a:t>
            </a:r>
            <a:r>
              <a:rPr lang="ru-RU" sz="800" dirty="0" smtClean="0"/>
              <a:t> </a:t>
            </a:r>
            <a:r>
              <a:rPr lang="ru-RU" sz="800" dirty="0" err="1" smtClean="0"/>
              <a:t>seed</a:t>
            </a:r>
            <a:r>
              <a:rPr lang="ru-RU" sz="800" dirty="0" smtClean="0"/>
              <a:t>.                  5.Water </a:t>
            </a:r>
            <a:r>
              <a:rPr lang="ru-RU" sz="800" dirty="0" err="1" smtClean="0"/>
              <a:t>the</a:t>
            </a:r>
            <a:r>
              <a:rPr lang="ru-RU" sz="800" dirty="0" smtClean="0"/>
              <a:t> </a:t>
            </a:r>
            <a:r>
              <a:rPr lang="ru-RU" sz="800" dirty="0" err="1" smtClean="0"/>
              <a:t>seed</a:t>
            </a:r>
            <a:r>
              <a:rPr lang="ru-RU" sz="800" dirty="0" smtClean="0"/>
              <a:t>.</a:t>
            </a:r>
          </a:p>
          <a:p>
            <a:r>
              <a:rPr lang="ru-RU" sz="800" dirty="0" smtClean="0"/>
              <a:t>   2.Put </a:t>
            </a:r>
            <a:r>
              <a:rPr lang="ru-RU" sz="800" dirty="0" err="1" smtClean="0"/>
              <a:t>the</a:t>
            </a:r>
            <a:r>
              <a:rPr lang="ru-RU" sz="800" dirty="0" smtClean="0"/>
              <a:t> </a:t>
            </a:r>
            <a:r>
              <a:rPr lang="ru-RU" sz="800" dirty="0" err="1" smtClean="0"/>
              <a:t>seed</a:t>
            </a:r>
            <a:r>
              <a:rPr lang="ru-RU" sz="800" dirty="0" smtClean="0"/>
              <a:t> </a:t>
            </a:r>
            <a:r>
              <a:rPr lang="ru-RU" sz="800" dirty="0" err="1" smtClean="0"/>
              <a:t>in</a:t>
            </a:r>
            <a:r>
              <a:rPr lang="ru-RU" sz="800" dirty="0" smtClean="0"/>
              <a:t> </a:t>
            </a:r>
            <a:r>
              <a:rPr lang="ru-RU" sz="800" dirty="0" err="1" smtClean="0"/>
              <a:t>the</a:t>
            </a:r>
            <a:r>
              <a:rPr lang="ru-RU" sz="800" dirty="0" smtClean="0"/>
              <a:t> </a:t>
            </a:r>
            <a:r>
              <a:rPr lang="ru-RU" sz="800" dirty="0" err="1" smtClean="0"/>
              <a:t>pot</a:t>
            </a:r>
            <a:r>
              <a:rPr lang="ru-RU" sz="800" dirty="0" smtClean="0"/>
              <a:t>.       6.Put </a:t>
            </a:r>
            <a:r>
              <a:rPr lang="ru-RU" sz="800" dirty="0" err="1" smtClean="0"/>
              <a:t>a</a:t>
            </a:r>
            <a:r>
              <a:rPr lang="ru-RU" sz="800" dirty="0" smtClean="0"/>
              <a:t> </a:t>
            </a:r>
            <a:r>
              <a:rPr lang="ru-RU" sz="800" dirty="0" err="1" smtClean="0"/>
              <a:t>plastic</a:t>
            </a:r>
            <a:r>
              <a:rPr lang="ru-RU" sz="800" dirty="0" smtClean="0"/>
              <a:t> </a:t>
            </a:r>
            <a:r>
              <a:rPr lang="ru-RU" sz="800" dirty="0" err="1" smtClean="0"/>
              <a:t>bag</a:t>
            </a:r>
            <a:r>
              <a:rPr lang="ru-RU" sz="800" dirty="0" smtClean="0"/>
              <a:t> </a:t>
            </a:r>
            <a:r>
              <a:rPr lang="ru-RU" sz="800" dirty="0" err="1" smtClean="0"/>
              <a:t>over</a:t>
            </a:r>
            <a:r>
              <a:rPr lang="ru-RU" sz="800" dirty="0" smtClean="0"/>
              <a:t> </a:t>
            </a:r>
            <a:r>
              <a:rPr lang="ru-RU" sz="800" dirty="0" err="1" smtClean="0"/>
              <a:t>the</a:t>
            </a:r>
            <a:r>
              <a:rPr lang="ru-RU" sz="800" dirty="0" smtClean="0"/>
              <a:t> </a:t>
            </a:r>
            <a:r>
              <a:rPr lang="ru-RU" sz="800" dirty="0" err="1" smtClean="0"/>
              <a:t>seed</a:t>
            </a:r>
            <a:r>
              <a:rPr lang="ru-RU" sz="800" dirty="0" smtClean="0"/>
              <a:t>.</a:t>
            </a:r>
          </a:p>
          <a:p>
            <a:r>
              <a:rPr lang="ru-RU" sz="800" dirty="0" smtClean="0"/>
              <a:t>   3.Put </a:t>
            </a:r>
            <a:r>
              <a:rPr lang="ru-RU" sz="800" dirty="0" err="1" smtClean="0"/>
              <a:t>the</a:t>
            </a:r>
            <a:r>
              <a:rPr lang="ru-RU" sz="800" dirty="0" smtClean="0"/>
              <a:t> </a:t>
            </a:r>
            <a:r>
              <a:rPr lang="ru-RU" sz="800" dirty="0" err="1" smtClean="0"/>
              <a:t>pod</a:t>
            </a:r>
            <a:r>
              <a:rPr lang="ru-RU" sz="800" dirty="0" smtClean="0"/>
              <a:t> </a:t>
            </a:r>
            <a:r>
              <a:rPr lang="ru-RU" sz="800" dirty="0" err="1" smtClean="0"/>
              <a:t>on</a:t>
            </a:r>
            <a:r>
              <a:rPr lang="ru-RU" sz="800" dirty="0" smtClean="0"/>
              <a:t> </a:t>
            </a:r>
            <a:r>
              <a:rPr lang="ru-RU" sz="800" dirty="0" err="1" smtClean="0"/>
              <a:t>a</a:t>
            </a:r>
            <a:r>
              <a:rPr lang="ru-RU" sz="800" dirty="0" smtClean="0"/>
              <a:t> </a:t>
            </a:r>
            <a:r>
              <a:rPr lang="ru-RU" sz="800" dirty="0" err="1" smtClean="0"/>
              <a:t>plate</a:t>
            </a:r>
            <a:r>
              <a:rPr lang="ru-RU" sz="800" dirty="0" smtClean="0"/>
              <a:t>.        7.Put </a:t>
            </a:r>
            <a:r>
              <a:rPr lang="ru-RU" sz="800" dirty="0" err="1" smtClean="0"/>
              <a:t>the</a:t>
            </a:r>
            <a:r>
              <a:rPr lang="ru-RU" sz="800" dirty="0" smtClean="0"/>
              <a:t> </a:t>
            </a:r>
            <a:r>
              <a:rPr lang="ru-RU" sz="800" dirty="0" err="1" smtClean="0"/>
              <a:t>pot</a:t>
            </a:r>
            <a:r>
              <a:rPr lang="ru-RU" sz="800" dirty="0" smtClean="0"/>
              <a:t> </a:t>
            </a:r>
            <a:r>
              <a:rPr lang="ru-RU" sz="800" dirty="0" err="1" smtClean="0"/>
              <a:t>in</a:t>
            </a:r>
            <a:r>
              <a:rPr lang="ru-RU" sz="800" dirty="0" smtClean="0"/>
              <a:t> </a:t>
            </a:r>
            <a:r>
              <a:rPr lang="ru-RU" sz="800" dirty="0" err="1" smtClean="0"/>
              <a:t>the</a:t>
            </a:r>
            <a:r>
              <a:rPr lang="ru-RU" sz="800" dirty="0" smtClean="0"/>
              <a:t> </a:t>
            </a:r>
            <a:r>
              <a:rPr lang="ru-RU" sz="800" dirty="0" err="1" smtClean="0"/>
              <a:t>sun</a:t>
            </a:r>
            <a:r>
              <a:rPr lang="ru-RU" sz="800" dirty="0" smtClean="0"/>
              <a:t>.</a:t>
            </a:r>
          </a:p>
          <a:p>
            <a:r>
              <a:rPr lang="ru-RU" sz="800" dirty="0" smtClean="0"/>
              <a:t>   4.Water </a:t>
            </a:r>
            <a:r>
              <a:rPr lang="ru-RU" sz="800" dirty="0" err="1" smtClean="0"/>
              <a:t>the</a:t>
            </a:r>
            <a:r>
              <a:rPr lang="ru-RU" sz="800" dirty="0" smtClean="0"/>
              <a:t> </a:t>
            </a:r>
            <a:r>
              <a:rPr lang="ru-RU" sz="800" dirty="0" err="1" smtClean="0"/>
              <a:t>seed</a:t>
            </a:r>
            <a:r>
              <a:rPr lang="ru-RU" sz="800" dirty="0" smtClean="0"/>
              <a:t>.                    8.You </a:t>
            </a:r>
            <a:r>
              <a:rPr lang="ru-RU" sz="800" dirty="0" err="1" smtClean="0"/>
              <a:t>can</a:t>
            </a:r>
            <a:r>
              <a:rPr lang="ru-RU" sz="800" dirty="0" smtClean="0"/>
              <a:t> </a:t>
            </a:r>
            <a:r>
              <a:rPr lang="ru-RU" sz="800" dirty="0" err="1" smtClean="0"/>
              <a:t>see</a:t>
            </a:r>
            <a:r>
              <a:rPr lang="ru-RU" sz="800" dirty="0" smtClean="0"/>
              <a:t> </a:t>
            </a:r>
            <a:r>
              <a:rPr lang="ru-RU" sz="800" dirty="0" err="1" smtClean="0"/>
              <a:t>a</a:t>
            </a:r>
            <a:r>
              <a:rPr lang="ru-RU" sz="800" dirty="0" smtClean="0"/>
              <a:t> </a:t>
            </a:r>
            <a:r>
              <a:rPr lang="ru-RU" sz="800" dirty="0" err="1" smtClean="0"/>
              <a:t>little</a:t>
            </a:r>
            <a:r>
              <a:rPr lang="ru-RU" sz="800" dirty="0" smtClean="0"/>
              <a:t> </a:t>
            </a:r>
            <a:r>
              <a:rPr lang="ru-RU" sz="800" dirty="0" err="1" smtClean="0"/>
              <a:t>plant.Take</a:t>
            </a:r>
            <a:r>
              <a:rPr lang="ru-RU" sz="800" dirty="0" smtClean="0"/>
              <a:t> </a:t>
            </a:r>
            <a:r>
              <a:rPr lang="ru-RU" sz="800" dirty="0" err="1" smtClean="0"/>
              <a:t>off</a:t>
            </a:r>
            <a:r>
              <a:rPr lang="ru-RU" sz="800" dirty="0" smtClean="0"/>
              <a:t> </a:t>
            </a:r>
            <a:r>
              <a:rPr lang="ru-RU" sz="800" dirty="0" err="1" smtClean="0"/>
              <a:t>the</a:t>
            </a:r>
            <a:r>
              <a:rPr lang="ru-RU" sz="800" dirty="0" smtClean="0"/>
              <a:t> </a:t>
            </a:r>
            <a:r>
              <a:rPr lang="ru-RU" sz="800" dirty="0" err="1" smtClean="0"/>
              <a:t>bag</a:t>
            </a:r>
            <a:r>
              <a:rPr lang="ru-RU" sz="800" dirty="0" smtClean="0"/>
              <a:t>.</a:t>
            </a:r>
          </a:p>
          <a:p>
            <a:endParaRPr lang="ru-RU" sz="800" dirty="0" smtClean="0"/>
          </a:p>
          <a:p>
            <a:r>
              <a:rPr lang="ru-RU" sz="800" dirty="0" smtClean="0"/>
              <a:t> - </a:t>
            </a:r>
            <a:r>
              <a:rPr lang="ru-RU" sz="800" dirty="0" err="1" smtClean="0"/>
              <a:t>Now</a:t>
            </a:r>
            <a:r>
              <a:rPr lang="ru-RU" sz="800" dirty="0" smtClean="0"/>
              <a:t> </a:t>
            </a:r>
            <a:r>
              <a:rPr lang="ru-RU" sz="800" dirty="0" err="1" smtClean="0"/>
              <a:t>use</a:t>
            </a:r>
            <a:r>
              <a:rPr lang="ru-RU" sz="800" dirty="0" smtClean="0"/>
              <a:t> </a:t>
            </a:r>
            <a:r>
              <a:rPr lang="ru-RU" sz="800" dirty="0" err="1" smtClean="0"/>
              <a:t>your</a:t>
            </a:r>
            <a:r>
              <a:rPr lang="ru-RU" sz="800" dirty="0" smtClean="0"/>
              <a:t> </a:t>
            </a:r>
            <a:r>
              <a:rPr lang="ru-RU" sz="800" dirty="0" err="1" smtClean="0"/>
              <a:t>nature</a:t>
            </a:r>
            <a:r>
              <a:rPr lang="ru-RU" sz="800" dirty="0" smtClean="0"/>
              <a:t> </a:t>
            </a:r>
            <a:r>
              <a:rPr lang="ru-RU" sz="800" dirty="0" err="1" smtClean="0"/>
              <a:t>diary</a:t>
            </a:r>
            <a:r>
              <a:rPr lang="ru-RU" sz="800" dirty="0" smtClean="0"/>
              <a:t> </a:t>
            </a:r>
            <a:r>
              <a:rPr lang="ru-RU" sz="800" dirty="0" err="1" smtClean="0"/>
              <a:t>and</a:t>
            </a:r>
            <a:r>
              <a:rPr lang="ru-RU" sz="800" dirty="0" smtClean="0"/>
              <a:t> </a:t>
            </a:r>
            <a:r>
              <a:rPr lang="ru-RU" sz="800" dirty="0" err="1" smtClean="0"/>
              <a:t>tell</a:t>
            </a:r>
            <a:r>
              <a:rPr lang="ru-RU" sz="800" dirty="0" smtClean="0"/>
              <a:t> </a:t>
            </a:r>
            <a:r>
              <a:rPr lang="ru-RU" sz="800" dirty="0" err="1" smtClean="0"/>
              <a:t>us</a:t>
            </a:r>
            <a:r>
              <a:rPr lang="ru-RU" sz="800" dirty="0" smtClean="0"/>
              <a:t> </a:t>
            </a:r>
            <a:r>
              <a:rPr lang="ru-RU" sz="800" dirty="0" err="1" smtClean="0"/>
              <a:t>about</a:t>
            </a:r>
            <a:r>
              <a:rPr lang="ru-RU" sz="800" dirty="0" smtClean="0"/>
              <a:t> </a:t>
            </a:r>
            <a:r>
              <a:rPr lang="ru-RU" sz="800" dirty="0" err="1" smtClean="0"/>
              <a:t>your</a:t>
            </a:r>
            <a:r>
              <a:rPr lang="ru-RU" sz="800" dirty="0" smtClean="0"/>
              <a:t> </a:t>
            </a:r>
            <a:r>
              <a:rPr lang="ru-RU" sz="800" dirty="0" err="1" smtClean="0"/>
              <a:t>plant.Turn</a:t>
            </a:r>
            <a:r>
              <a:rPr lang="ru-RU" sz="800" dirty="0" smtClean="0"/>
              <a:t> </a:t>
            </a:r>
            <a:r>
              <a:rPr lang="ru-RU" sz="800" dirty="0" err="1" smtClean="0"/>
              <a:t>your</a:t>
            </a:r>
            <a:r>
              <a:rPr lang="ru-RU" sz="800" dirty="0" smtClean="0"/>
              <a:t> </a:t>
            </a:r>
            <a:r>
              <a:rPr lang="ru-RU" sz="800" dirty="0" err="1" smtClean="0"/>
              <a:t>story</a:t>
            </a:r>
            <a:r>
              <a:rPr lang="ru-RU" sz="800" dirty="0" smtClean="0"/>
              <a:t> </a:t>
            </a:r>
            <a:r>
              <a:rPr lang="ru-RU" sz="800" dirty="0" err="1" smtClean="0"/>
              <a:t>into</a:t>
            </a:r>
            <a:r>
              <a:rPr lang="ru-RU" sz="800" dirty="0" smtClean="0"/>
              <a:t> </a:t>
            </a:r>
            <a:r>
              <a:rPr lang="ru-RU" sz="800" dirty="0" err="1" smtClean="0"/>
              <a:t>Past</a:t>
            </a:r>
            <a:r>
              <a:rPr lang="ru-RU" sz="800" dirty="0" smtClean="0"/>
              <a:t> </a:t>
            </a:r>
            <a:r>
              <a:rPr lang="ru-RU" sz="800" dirty="0" err="1" smtClean="0"/>
              <a:t>Simple</a:t>
            </a:r>
            <a:r>
              <a:rPr lang="ru-RU" sz="800" dirty="0" smtClean="0"/>
              <a:t>.( рассказы учащихся Прошедшем Простом времени по дневникам наблюдений о своём опыте выращивания растения).</a:t>
            </a:r>
          </a:p>
          <a:p>
            <a:r>
              <a:rPr lang="ru-RU" sz="800" dirty="0" smtClean="0"/>
              <a:t>7.Развитие практических навыков учащихся.Игра «</a:t>
            </a:r>
            <a:r>
              <a:rPr lang="ru-RU" sz="800" dirty="0" err="1" smtClean="0"/>
              <a:t>Guess</a:t>
            </a:r>
            <a:r>
              <a:rPr lang="ru-RU" sz="800" dirty="0" smtClean="0"/>
              <a:t> </a:t>
            </a:r>
            <a:r>
              <a:rPr lang="ru-RU" sz="800" dirty="0" err="1" smtClean="0"/>
              <a:t>a</a:t>
            </a:r>
            <a:r>
              <a:rPr lang="ru-RU" sz="800" dirty="0" smtClean="0"/>
              <a:t> </a:t>
            </a:r>
            <a:r>
              <a:rPr lang="ru-RU" sz="800" dirty="0" err="1" smtClean="0"/>
              <a:t>plant</a:t>
            </a:r>
            <a:r>
              <a:rPr lang="ru-RU" sz="800" dirty="0" smtClean="0"/>
              <a:t> ».</a:t>
            </a:r>
          </a:p>
          <a:p>
            <a:r>
              <a:rPr lang="ru-RU" sz="800" dirty="0" smtClean="0"/>
              <a:t>(ведущий пробует кусочек фрукта или овоща, остальные пытаются отгадать, что это за растение).</a:t>
            </a:r>
          </a:p>
          <a:p>
            <a:r>
              <a:rPr lang="ru-RU" sz="800" dirty="0" smtClean="0"/>
              <a:t>  -</a:t>
            </a:r>
            <a:r>
              <a:rPr lang="ru-RU" sz="800" dirty="0" err="1" smtClean="0"/>
              <a:t>Is</a:t>
            </a:r>
            <a:r>
              <a:rPr lang="ru-RU" sz="800" dirty="0" smtClean="0"/>
              <a:t> </a:t>
            </a:r>
            <a:r>
              <a:rPr lang="ru-RU" sz="800" dirty="0" err="1" smtClean="0"/>
              <a:t>it</a:t>
            </a:r>
            <a:r>
              <a:rPr lang="ru-RU" sz="800" dirty="0" smtClean="0"/>
              <a:t> </a:t>
            </a:r>
            <a:r>
              <a:rPr lang="ru-RU" sz="800" dirty="0" err="1" smtClean="0"/>
              <a:t>a</a:t>
            </a:r>
            <a:r>
              <a:rPr lang="ru-RU" sz="800" dirty="0" smtClean="0"/>
              <a:t> </a:t>
            </a:r>
            <a:r>
              <a:rPr lang="ru-RU" sz="800" dirty="0" err="1" smtClean="0"/>
              <a:t>carrot</a:t>
            </a:r>
            <a:r>
              <a:rPr lang="ru-RU" sz="800" dirty="0" smtClean="0"/>
              <a:t>?(</a:t>
            </a:r>
            <a:r>
              <a:rPr lang="ru-RU" sz="800" dirty="0" err="1" smtClean="0"/>
              <a:t>an</a:t>
            </a:r>
            <a:r>
              <a:rPr lang="ru-RU" sz="800" dirty="0" smtClean="0"/>
              <a:t> </a:t>
            </a:r>
            <a:r>
              <a:rPr lang="ru-RU" sz="800" dirty="0" err="1" smtClean="0"/>
              <a:t>apple,a</a:t>
            </a:r>
            <a:r>
              <a:rPr lang="ru-RU" sz="800" dirty="0" smtClean="0"/>
              <a:t> </a:t>
            </a:r>
            <a:r>
              <a:rPr lang="ru-RU" sz="800" dirty="0" err="1" smtClean="0"/>
              <a:t>pine-apple,ets</a:t>
            </a:r>
            <a:r>
              <a:rPr lang="ru-RU" sz="800" dirty="0" smtClean="0"/>
              <a:t>.)-в игре ведущим может выступать только учащийся без пищевой аллергии. В противном случае следует изменить задание на распознавание растения по листу или цветку.</a:t>
            </a:r>
          </a:p>
          <a:p>
            <a:r>
              <a:rPr lang="ru-RU" sz="800" dirty="0" smtClean="0"/>
              <a:t> 8.Подведение итогов. Формирование навыков делать самостоятельные  выводы. </a:t>
            </a:r>
          </a:p>
          <a:p>
            <a:r>
              <a:rPr lang="ru-RU" sz="800" dirty="0" smtClean="0"/>
              <a:t>- Вспомните признаки живого организма(1.движутся,2.питаются,3.растут,4.дышат,5.размножаются,6.нуждаются в солнечном свете).На основе изученного докажите, что растения- это живые организмы.- ответы учащихся(движутся за солнцем, с помощью корня получают питательные вещества из почвы, с помощью листьев потребляют углекислый газ и выделяют кислород в атмосферу, размножаются вегетативным способом, растут, погибают при недостаточном освещении)</a:t>
            </a:r>
          </a:p>
          <a:p>
            <a:r>
              <a:rPr lang="ru-RU" sz="800" dirty="0" smtClean="0"/>
              <a:t>-- Молодцы! Вы хорошо поработали и, надеюсь, теперь всегда будете относиться к растениям как к равноправным жителям нашей планеты.</a:t>
            </a:r>
          </a:p>
          <a:p>
            <a:endParaRPr lang="ru-RU" sz="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639</Words>
  <Application>Microsoft Office PowerPoint</Application>
  <PresentationFormat>Экран (4:3)</PresentationFormat>
  <Paragraphs>38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каменская</dc:creator>
  <cp:lastModifiedBy>каменская</cp:lastModifiedBy>
  <cp:revision>1</cp:revision>
  <dcterms:created xsi:type="dcterms:W3CDTF">2011-12-14T18:12:38Z</dcterms:created>
  <dcterms:modified xsi:type="dcterms:W3CDTF">2011-12-14T18:17:46Z</dcterms:modified>
</cp:coreProperties>
</file>