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9F076-286C-44E6-98C0-27D3CC6C8CE6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8DCF5B-D689-4BC3-BD99-2D57D39E9D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9F076-286C-44E6-98C0-27D3CC6C8CE6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CF5B-D689-4BC3-BD99-2D57D39E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9F076-286C-44E6-98C0-27D3CC6C8CE6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CF5B-D689-4BC3-BD99-2D57D39E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29F076-286C-44E6-98C0-27D3CC6C8CE6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38DCF5B-D689-4BC3-BD99-2D57D39E9D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9F076-286C-44E6-98C0-27D3CC6C8CE6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CF5B-D689-4BC3-BD99-2D57D39E9D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9F076-286C-44E6-98C0-27D3CC6C8CE6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CF5B-D689-4BC3-BD99-2D57D39E9D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CF5B-D689-4BC3-BD99-2D57D39E9D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9F076-286C-44E6-98C0-27D3CC6C8CE6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9F076-286C-44E6-98C0-27D3CC6C8CE6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CF5B-D689-4BC3-BD99-2D57D39E9D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9F076-286C-44E6-98C0-27D3CC6C8CE6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DCF5B-D689-4BC3-BD99-2D57D39E9D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29F076-286C-44E6-98C0-27D3CC6C8CE6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38DCF5B-D689-4BC3-BD99-2D57D39E9D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9F076-286C-44E6-98C0-27D3CC6C8CE6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8DCF5B-D689-4BC3-BD99-2D57D39E9D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29F076-286C-44E6-98C0-27D3CC6C8CE6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38DCF5B-D689-4BC3-BD99-2D57D39E9D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mityaev.ru/song.cfm?text=Vot_ona_Rodina_kak_na_ladoni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mityaev.ru/song.cfm?text=bezumnyh_let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mityaev.ru/song.cfm?text=Vjun_nad_vodoj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ityaev.ru/photo.cfm?File=11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87" TargetMode="External"/><Relationship Id="rId3" Type="http://schemas.openxmlformats.org/officeDocument/2006/relationships/hyperlink" Target="http://ru.wikipedia.org/wiki/%D0%A1%D1%82%D0%B0%D1%80%D1%86%D0%B5%D0%B2,_%D0%9F%D1%91%D1%82%D1%80_%D0%9D%D0%B8%D0%BA%D0%BE%D0%BB%D0%B0%D0%B5%D0%B2%D0%B8%D1%87_(%D0%B1%D0%B0%D1%80%D0%B4)" TargetMode="External"/><Relationship Id="rId7" Type="http://schemas.openxmlformats.org/officeDocument/2006/relationships/hyperlink" Target="http://ru.wikipedia.org/wiki/%D0%94%D0%BE%D0%BA%D1%83%D0%BC%D0%B5%D0%BD%D1%82%D0%B0%D0%BB%D1%8C%D0%BD%D1%8B%D0%B9_%D1%84%D0%B8%D0%BB%D1%8C%D0%BC" TargetMode="External"/><Relationship Id="rId2" Type="http://schemas.openxmlformats.org/officeDocument/2006/relationships/hyperlink" Target="http://ru.wikipedia.org/wiki/197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5%D1%83%D0%B4%D0%BE%D0%B6%D0%B5%D1%81%D1%82%D0%B2%D0%B5%D0%BD%D0%BD%D1%8B%D0%B9_%D1%84%D0%B8%D0%BB%D1%8C%D0%BC" TargetMode="External"/><Relationship Id="rId11" Type="http://schemas.openxmlformats.org/officeDocument/2006/relationships/image" Target="../media/image6.jpeg"/><Relationship Id="rId5" Type="http://schemas.openxmlformats.org/officeDocument/2006/relationships/hyperlink" Target="http://ru.wikipedia.org/wiki/%D0%9F%D0%B5%D1%81%D0%BD%D0%B8_%D0%BD%D0%B0%D1%88%D0%B5%D0%B3%D0%BE_%D0%B2%D0%B5%D0%BA%D0%B0" TargetMode="External"/><Relationship Id="rId10" Type="http://schemas.openxmlformats.org/officeDocument/2006/relationships/hyperlink" Target="http://ru.wikipedia.org/wiki/%D0%9C%D0%B0%D1%80%D0%B3%D0%BE%D0%BB%D0%B8%D0%BD,_%D0%9B%D0%B5%D0%BE%D0%BD%D0%B8%D0%B4_%D0%AE%D1%80%D1%8C%D0%B5%D0%B2%D0%B8%D1%87" TargetMode="External"/><Relationship Id="rId4" Type="http://schemas.openxmlformats.org/officeDocument/2006/relationships/hyperlink" Target="http://ru.wikipedia.org/wiki/%D0%98%D0%BB%D1%8C%D0%BC%D0%B5%D0%BD%D1%81%D0%BA%D0%B8%D0%B9_%D1%84%D0%B5%D1%81%D1%82%D0%B8%D0%B2%D0%B0%D0%BB%D1%8C" TargetMode="External"/><Relationship Id="rId9" Type="http://schemas.openxmlformats.org/officeDocument/2006/relationships/hyperlink" Target="http://ru.wikipedia.org/wiki/199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80" TargetMode="External"/><Relationship Id="rId7" Type="http://schemas.openxmlformats.org/officeDocument/2006/relationships/image" Target="../media/image7.jpeg"/><Relationship Id="rId2" Type="http://schemas.openxmlformats.org/officeDocument/2006/relationships/hyperlink" Target="http://ru.wikipedia.org/wiki/%D0%A2%D0%B5%D0%B0%D1%82%D1%80_%D0%B8%D0%BC%D0%B5%D0%BD%D0%B8_%D0%92%D0%B0%D1%85%D1%82%D0%B0%D0%BD%D0%B3%D0%BE%D0%B2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2000" TargetMode="External"/><Relationship Id="rId5" Type="http://schemas.openxmlformats.org/officeDocument/2006/relationships/hyperlink" Target="http://ru.wikipedia.org/wiki/1998" TargetMode="External"/><Relationship Id="rId4" Type="http://schemas.openxmlformats.org/officeDocument/2006/relationships/hyperlink" Target="http://ru.wikipedia.org/wiki/1984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5%D1%81%D0%B8%D0%BF%D0%B5%D0%BD%D0%BA%D0%BE,_%D0%9C%D0%B0%D1%80%D0%B8%D0%BD%D0%B0_%D0%9D%D0%B8%D0%BA%D0%BE%D0%BB%D0%B0%D0%B5%D0%B2%D0%BD%D0%B0" TargetMode="External"/><Relationship Id="rId3" Type="http://schemas.openxmlformats.org/officeDocument/2006/relationships/hyperlink" Target="http://ru.wikipedia.org/wiki/%D0%A6%D0%B0%D1%80%D1%81%D0%BA%D0%BE%D1%81%D0%B5%D0%BB%D1%8C%D1%81%D0%BA%D0%B0%D1%8F_%D1%85%D1%83%D0%B4%D0%BE%D0%B6%D0%B5%D1%81%D1%82%D0%B2%D0%B5%D0%BD%D0%BD%D0%B0%D1%8F_%D0%BF%D1%80%D0%B5%D0%BC%D0%B8%D1%8F" TargetMode="External"/><Relationship Id="rId7" Type="http://schemas.openxmlformats.org/officeDocument/2006/relationships/hyperlink" Target="http://ru.wikipedia.org/wiki/%D0%A1%D0%BC%D0%B5%D1%85%D0%BE%D0%B2,_%D0%92%D0%B5%D0%BD%D0%B8%D0%B0%D0%BC%D0%B8%D0%BD_%D0%91%D0%BE%D1%80%D0%B8%D1%81%D0%BE%D0%B2%D0%B8%D1%87" TargetMode="External"/><Relationship Id="rId2" Type="http://schemas.openxmlformats.org/officeDocument/2006/relationships/hyperlink" Target="http://ru.wikipedia.org/wiki/200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2%D1%83%D1%85%D0%BC%D0%B0%D0%BD%D0%BE%D0%B2,_%D0%94%D0%B0%D0%B2%D0%B8%D0%B4_%D0%A4%D1%91%D0%B4%D0%BE%D1%80%D0%BE%D0%B2%D0%B8%D1%87" TargetMode="External"/><Relationship Id="rId11" Type="http://schemas.openxmlformats.org/officeDocument/2006/relationships/image" Target="../media/image8.jpeg"/><Relationship Id="rId5" Type="http://schemas.openxmlformats.org/officeDocument/2006/relationships/hyperlink" Target="http://ru.wikipedia.org/wiki/2009" TargetMode="External"/><Relationship Id="rId10" Type="http://schemas.openxmlformats.org/officeDocument/2006/relationships/hyperlink" Target="http://ru.wikipedia.org/wiki/%D0%97%D0%BE%D0%BB%D0%BE%D1%82%D0%BE%D0%B9_%D0%9E%D1%81%D1%82%D0%B0%D0%BF" TargetMode="External"/><Relationship Id="rId4" Type="http://schemas.openxmlformats.org/officeDocument/2006/relationships/hyperlink" Target="http://ru.wikipedia.org/wiki/2003" TargetMode="External"/><Relationship Id="rId9" Type="http://schemas.openxmlformats.org/officeDocument/2006/relationships/hyperlink" Target="http://ru.wikipedia.org/w/index.php?title=%D0%9F%D0%B5%D1%82%D1%80%D0%BE%D0%B2%D1%81%D0%BA%D0%B8%D0%B9,_%D0%92%D0%B8%D1%82%D0%BE%D0%BB%D1%8C%D0%B4&amp;action=edit&amp;redlink=1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429264"/>
            <a:ext cx="8305800" cy="843188"/>
          </a:xfrm>
        </p:spPr>
        <p:txBody>
          <a:bodyPr>
            <a:prstTxWarp prst="textWave2">
              <a:avLst/>
            </a:prstTxWarp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Митяев Олег Григорьевич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Мои документы\Мои рисунки\Новая папка\9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28604"/>
            <a:ext cx="6500858" cy="500066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FadeLeft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С Михаилом Евдокимовым</a:t>
            </a:r>
            <a:endParaRPr lang="ru-RU" b="1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42" name="Picture 2" descr="D:\Мои документы\Мои рисунки\Новая папка\mityaev_5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71612"/>
            <a:ext cx="5786478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</a:bodyPr>
          <a:lstStyle/>
          <a:p>
            <a:r>
              <a:rPr lang="ru-RU" dirty="0" smtClean="0">
                <a:hlinkClick r:id="rId2"/>
              </a:rPr>
              <a:t>Вот она Родина, как на ладони...</a:t>
            </a:r>
            <a:endParaRPr lang="ru-RU" dirty="0"/>
          </a:p>
        </p:txBody>
      </p:sp>
      <p:pic>
        <p:nvPicPr>
          <p:cNvPr id="11266" name="Picture 2" descr="D:\Мои документы\Мои рисунки\Новая папка\mityaev_2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428736"/>
            <a:ext cx="6786610" cy="521497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3042" y="357166"/>
            <a:ext cx="7072362" cy="1219200"/>
          </a:xfrm>
        </p:spPr>
        <p:txBody>
          <a:bodyPr>
            <a:prstTxWarp prst="textCanDown">
              <a:avLst/>
            </a:prstTxWarp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Букву «я»,видимо, изображает Олег(1993) 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0" name="Picture 2" descr="D:\Мои документы\Мои рисунки\Новая папка\mityaev_3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7143800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  <a:normAutofit fontScale="90000"/>
          </a:bodyPr>
          <a:lstStyle/>
          <a:p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О.Митяев, А.Филиппенко, Д.Михайлова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314" name="Picture 2" descr="D:\Мои документы\Мои рисунки\Новая папка\mityaev_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7572428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785926"/>
            <a:ext cx="3714776" cy="2786082"/>
          </a:xfrm>
        </p:spPr>
        <p:txBody>
          <a:bodyPr>
            <a:prstTxWarp prst="textWave2">
              <a:avLst/>
            </a:prstTxWarp>
          </a:bodyPr>
          <a:lstStyle/>
          <a:p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/>
              </a:rPr>
              <a:t>Безумных лет угасшее веселье...</a:t>
            </a:r>
            <a:endParaRPr lang="ru-RU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338" name="Picture 2" descr="D:\Мои документы\Мои рисунки\Новая папка\mityaev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428604"/>
            <a:ext cx="4489477" cy="607223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D:\Мои документы\Мои рисунки\Новая папка\mityaev_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71480"/>
            <a:ext cx="6715172" cy="52864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57818" y="2143116"/>
            <a:ext cx="3471858" cy="2214578"/>
          </a:xfrm>
        </p:spPr>
        <p:txBody>
          <a:bodyPr>
            <a:prstTxWarp prst="textCascadeDown">
              <a:avLst/>
            </a:prstTxWarp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2"/>
              </a:rPr>
              <a:t>Вьюн над водой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…….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6386" name="Picture 2" descr="D:\Мои документы\Мои рисунки\Новая папка\mityaev_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4740812" cy="65008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InflateTop">
              <a:avLst/>
            </a:prstTxWarp>
          </a:bodyPr>
          <a:lstStyle/>
          <a:p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Беллой Ахмадуллиной</a:t>
            </a:r>
            <a:endParaRPr lang="ru-RU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7410" name="Picture 2" descr="D:\Мои документы\Мои рисунки\Новая папка\mityaev_17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6550" y="1587500"/>
            <a:ext cx="5930900" cy="4445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CanUp">
              <a:avLst/>
            </a:prstTxWarp>
          </a:bodyPr>
          <a:lstStyle/>
          <a:p>
            <a:r>
              <a:rPr lang="ru-RU" i="1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Олег Митяев и Михаил Казаков</a:t>
            </a:r>
            <a:endParaRPr lang="ru-RU" i="1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8434" name="Picture 2" descr="D:\Мои документы\Мои рисунки\Новая папка\mityaev_16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152400"/>
            <a:ext cx="8001056" cy="1219200"/>
          </a:xfrm>
        </p:spPr>
        <p:txBody>
          <a:bodyPr>
            <a:prstTxWarp prst="textStop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С Ириной Розановой</a:t>
            </a: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458" name="Picture 2" descr="D:\Мои документы\Мои рисунки\Новая папка\mityaev_19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6286544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4572000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Олег Григорьевич Митяев родился 19 февраля 1956 года в городе Челябинске. Отец — рабочий Челябинского трубопрокатного завода. Мать — домохозяйка. В 1963 году Олег поступил в начальную школу №59, затем в 1967-м— в среднюю школу №55. В 1969 году Олег перешел в среднюю школу № 68.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Лидия Яковлевна, Слава, Олег, Григорий Степанович Митяевы">
            <a:hlinkClick r:id="rId2" tooltip="Увеличить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786058"/>
            <a:ext cx="6096032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D:\Мои документы\Мои рисунки\Новая папка\727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7858180" cy="6357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С Леонидом Марголиным</a:t>
            </a:r>
            <a:endParaRPr lang="ru-RU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1506" name="Picture 2" descr="D:\Мои документы\Мои рисунки\Новая папка\mityaev_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357298"/>
            <a:ext cx="6215106" cy="5500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Wave1">
              <a:avLst/>
            </a:prstTxWarp>
          </a:bodyPr>
          <a:lstStyle/>
          <a:p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Вручение ордена Петра Великого</a:t>
            </a:r>
            <a:endParaRPr lang="ru-RU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2530" name="Picture 2" descr="D:\Мои документы\Мои рисунки\Новая папка\mityaev_23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8358246" cy="5143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D:\Мои документы\Мои рисунки\Новая папка\mityaev_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71480"/>
            <a:ext cx="7000924" cy="60007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Олег Митяев и Оксана Фёдорова</a:t>
            </a:r>
            <a:endParaRPr lang="ru-RU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D:\Мои документы\Мои рисунки\Новая папка\mityaev_2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7786741" cy="50720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Wave2">
              <a:avLst/>
            </a:prstTxWarp>
            <a:normAutofit fontScale="90000"/>
          </a:bodyPr>
          <a:lstStyle/>
          <a:p>
            <a:r>
              <a:rPr lang="ru-RU" spc="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Юбилей Митяева 2006 год в Кремле</a:t>
            </a:r>
            <a:endParaRPr lang="ru-RU" spc="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D:\Мои документы\Мои рисунки\Новая папка\mityaev_19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6143668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CurveDown">
              <a:avLst/>
            </a:prstTxWarp>
          </a:bodyPr>
          <a:lstStyle/>
          <a:p>
            <a:r>
              <a:rPr lang="ru-RU" dirty="0" smtClean="0"/>
              <a:t>     </a:t>
            </a:r>
            <a:r>
              <a:rPr lang="ru-RU" i="1" dirty="0" smtClean="0">
                <a:solidFill>
                  <a:srgbClr val="00B0F0"/>
                </a:solidFill>
              </a:rPr>
              <a:t>Все вместе на сцене Кремля</a:t>
            </a:r>
            <a:endParaRPr lang="ru-RU" i="1" dirty="0">
              <a:solidFill>
                <a:srgbClr val="00B0F0"/>
              </a:solidFill>
            </a:endParaRPr>
          </a:p>
        </p:txBody>
      </p:sp>
      <p:pic>
        <p:nvPicPr>
          <p:cNvPr id="3074" name="Picture 2" descr="D:\Мои документы\Мои рисунки\Новая папка\mityaev_2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14488"/>
            <a:ext cx="6643734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</a:bodyPr>
          <a:lstStyle/>
          <a:p>
            <a:r>
              <a:rPr lang="ru-RU" dirty="0" smtClean="0"/>
              <a:t>      </a:t>
            </a:r>
            <a:r>
              <a:rPr lang="ru-RU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Непале октябрь 2001 год</a:t>
            </a:r>
            <a:endParaRPr lang="ru-RU" dirty="0"/>
          </a:p>
        </p:txBody>
      </p:sp>
      <p:pic>
        <p:nvPicPr>
          <p:cNvPr id="4098" name="Picture 2" descr="D:\Мои документы\Мои рисунки\Новая папка\mityaev_1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652587"/>
            <a:ext cx="6667500" cy="4314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4043362" cy="6419872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r>
              <a:rPr lang="ru-RU" sz="1800" dirty="0" smtClean="0">
                <a:solidFill>
                  <a:srgbClr val="00B0F0"/>
                </a:solidFill>
              </a:rPr>
              <a:t>Посмотри, в каком красивом доме ты живешь,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Я вчера пошел за пивом, прямо обомлел: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Целовал его слепой расплакавшийся дождь,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Извиняясь, что всю зиму гриппом проболел.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Я стоял бы любовался до </a:t>
            </a:r>
            <a:r>
              <a:rPr lang="ru-RU" sz="1800" dirty="0" err="1" smtClean="0">
                <a:solidFill>
                  <a:srgbClr val="00B0F0"/>
                </a:solidFill>
              </a:rPr>
              <a:t>скончанья</a:t>
            </a:r>
            <a:r>
              <a:rPr lang="ru-RU" sz="1800" dirty="0" smtClean="0">
                <a:solidFill>
                  <a:srgbClr val="00B0F0"/>
                </a:solidFill>
              </a:rPr>
              <a:t> дня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Вместе с нашим участковым молча под грибком,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Но в пакетике прозрачном дырка у меня,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И все время утекает пиво из него.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Припев: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Я ушел в апреле, я нашел повод.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Я замерз, укутываясь в твой холод.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И пошел на улицу встречать лето.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Лето — это маленькая жизнь...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Лето — это маленькая жизнь порознь.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Тихо подрастает на щеках поросль,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Дом плывет по лету, а меня нету.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 smtClean="0">
                <a:solidFill>
                  <a:srgbClr val="00B0F0"/>
                </a:solidFill>
              </a:rPr>
              <a:t>Лето — это маленькая жизнь. </a:t>
            </a:r>
            <a:endParaRPr lang="ru-RU" sz="18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D:\Мои документы\Мои рисунки\Новая папка\mityaev_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14290"/>
            <a:ext cx="3589020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3971924" cy="635798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Изгиб гитары желтый ты обнимешь нежно, </a:t>
            </a:r>
            <a:br>
              <a:rPr lang="ru-RU" dirty="0" smtClean="0"/>
            </a:br>
            <a:r>
              <a:rPr lang="ru-RU" dirty="0" smtClean="0"/>
              <a:t>Струна осколком эха пронзит тугую высь. </a:t>
            </a:r>
            <a:br>
              <a:rPr lang="ru-RU" dirty="0" smtClean="0"/>
            </a:br>
            <a:r>
              <a:rPr lang="ru-RU" dirty="0" smtClean="0"/>
              <a:t>Качнется купол неба — большой и </a:t>
            </a:r>
            <a:r>
              <a:rPr lang="ru-RU" dirty="0" err="1" smtClean="0"/>
              <a:t>звездноснежный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Как здорово, что все мы здесь сегодня собрались!</a:t>
            </a:r>
          </a:p>
          <a:p>
            <a:r>
              <a:rPr lang="ru-RU" dirty="0" smtClean="0"/>
              <a:t>Как отблеск от заката, костер меж сосен пляшет.</a:t>
            </a:r>
            <a:br>
              <a:rPr lang="ru-RU" dirty="0" smtClean="0"/>
            </a:br>
            <a:r>
              <a:rPr lang="ru-RU" dirty="0" smtClean="0"/>
              <a:t>Ты что грустишь, бродяга? А ну-ка улыбнись! </a:t>
            </a:r>
            <a:br>
              <a:rPr lang="ru-RU" dirty="0" smtClean="0"/>
            </a:br>
            <a:r>
              <a:rPr lang="ru-RU" dirty="0" smtClean="0"/>
              <a:t>И кто-то очень близкий тебе тихонько скажет: </a:t>
            </a:r>
            <a:br>
              <a:rPr lang="ru-RU" dirty="0" smtClean="0"/>
            </a:br>
            <a:r>
              <a:rPr lang="ru-RU" dirty="0" smtClean="0"/>
              <a:t>Как здорово, что все мы здесь сегодня собрались!..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Мои документы\Мои рисунки\Новая папка\20fc266f8c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14290"/>
            <a:ext cx="4068758" cy="635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857604"/>
            <a:ext cx="8229600" cy="3000396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«Если бы меня в детстве кто-нибудь спросил, кем я хочу стать, то я бы с удовольствием ответил — собаководом, — рассказывает Олег Митяев. — Я тогда не знал, что эта профессия называется кинолог, что мне не помешало приручить всех собак в округе. Я с ними нашел общий язык, всех прикормил. </a:t>
            </a:r>
            <a:endParaRPr lang="ru-RU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Мои документы\Мои рисунки\Новая папка\mityaev_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1" y="0"/>
            <a:ext cx="4286280" cy="4000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Мои документы\Мои рисунки\Новая папка\start_pic_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86808" cy="63579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848368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создана</a:t>
            </a:r>
            <a:br>
              <a:rPr lang="ru-RU" dirty="0" smtClean="0"/>
            </a:br>
            <a:r>
              <a:rPr lang="ru-RU" dirty="0" smtClean="0"/>
              <a:t>учащейся МОУ СОШ п.Алексеевка </a:t>
            </a:r>
            <a:r>
              <a:rPr lang="ru-RU" dirty="0" err="1" smtClean="0"/>
              <a:t>Хвалынского</a:t>
            </a:r>
            <a:r>
              <a:rPr lang="ru-RU" dirty="0" smtClean="0"/>
              <a:t> района Саратовской области  Уховой Ольгой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285728"/>
            <a:ext cx="8229600" cy="3810008"/>
          </a:xfrm>
        </p:spPr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Песни пишет с 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2" tooltip="1978"/>
              </a:rPr>
              <a:t>1978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 Начал выступать в составе дуэта вместе с 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3" tooltip="Старцев, Пётр Николаевич (бард)"/>
              </a:rPr>
              <a:t>Петром </a:t>
            </a:r>
            <a:r>
              <a:rPr lang="ru-RU" b="1" u="sng" dirty="0" err="1" smtClean="0">
                <a:ln w="50800"/>
                <a:solidFill>
                  <a:schemeClr val="bg1">
                    <a:shade val="50000"/>
                  </a:schemeClr>
                </a:solidFill>
                <a:hlinkClick r:id="rId3" tooltip="Старцев, Пётр Николаевич (бард)"/>
              </a:rPr>
              <a:t>Старцевым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 Песня «Как здорово, что все мы здесь сегодня собрались», с которой Митяев стал лауреатом </a:t>
            </a:r>
            <a:r>
              <a:rPr lang="ru-RU" b="1" u="sng" dirty="0" err="1" smtClean="0">
                <a:ln w="50800"/>
                <a:solidFill>
                  <a:schemeClr val="bg1">
                    <a:shade val="50000"/>
                  </a:schemeClr>
                </a:solidFill>
                <a:hlinkClick r:id="rId4" tooltip="Ильменский фестиваль"/>
              </a:rPr>
              <a:t>Ильменского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4" tooltip="Ильменский фестиваль"/>
              </a:rPr>
              <a:t> фестиваля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(1978), является своеобразным гимном </a:t>
            </a: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бардовского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движения. Вышли пластинки и книги песен. Участвовал в проекте «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5" tooltip="Песни нашего века"/>
              </a:rPr>
              <a:t>Песни нашего века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». Снялся в нескольких 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6" tooltip="Художественный фильм"/>
              </a:rPr>
              <a:t>художественных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и 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7" tooltip="Документальный фильм"/>
              </a:rPr>
              <a:t>документальных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фильмах. В 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8" tooltip="1987"/>
              </a:rPr>
              <a:t>1987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знакомится с гитаристом и аранжировщиком Константином Тарасовым, с которым они выступают вместе до 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9" tooltip="1998"/>
              </a:rPr>
              <a:t>1998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 С 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9" tooltip="1998"/>
              </a:rPr>
              <a:t>1998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работает с </a:t>
            </a:r>
            <a:r>
              <a:rPr lang="ru-RU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музыкантом-мультиинструменталистом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b="1" u="sng" dirty="0" smtClean="0">
                <a:ln w="50800"/>
                <a:solidFill>
                  <a:schemeClr val="bg1">
                    <a:shade val="50000"/>
                  </a:schemeClr>
                </a:solidFill>
                <a:hlinkClick r:id="rId10" tooltip="Марголин, Леонид Юрьевич"/>
              </a:rPr>
              <a:t>Леонидом Марголиным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 В последние несколько лет выступает, помимо Л. Марголина, вместе с Родионом Марченко (бас-гитара) и Витольдом Петровским (вокал).</a:t>
            </a:r>
          </a:p>
          <a:p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743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(</a:t>
            </a:r>
            <a:r>
              <a:rPr lang="ru-RU" dirty="0"/>
              <a:t>вокал).</a:t>
            </a:r>
          </a:p>
        </p:txBody>
      </p:sp>
      <p:pic>
        <p:nvPicPr>
          <p:cNvPr id="4098" name="Picture 2" descr="D:\Мои документы\Мои рисунки\Новая папка\mityaev_14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071934" y="3500438"/>
            <a:ext cx="4357718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500042"/>
            <a:ext cx="3357586" cy="5929354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Женат. Жена (третья) — Марина </a:t>
            </a:r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Есипенко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Заслуженная артистка России, актриса </a:t>
            </a:r>
            <a:r>
              <a:rPr lang="ru-RU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tooltip="Театр имени Вахтангова"/>
              </a:rPr>
              <a:t>театра им. Е. Вахтангова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Дети: Сергей (</a:t>
            </a:r>
            <a:r>
              <a:rPr lang="ru-RU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3" tooltip="1980"/>
              </a:rPr>
              <a:t>1980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), Филипп (</a:t>
            </a:r>
            <a:r>
              <a:rPr lang="ru-RU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4" tooltip="1984"/>
              </a:rPr>
              <a:t>1984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), Савва (</a:t>
            </a:r>
            <a:r>
              <a:rPr lang="ru-RU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5" tooltip="1998"/>
              </a:rPr>
              <a:t>1998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), Дарья (</a:t>
            </a:r>
            <a:r>
              <a:rPr lang="ru-RU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6" tooltip="2000"/>
              </a:rPr>
              <a:t>2000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). Внуки: Анастасия Сергеевна, Олег Сергеевич.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D:\Мои документы\Мои рисунки\Новая папка\mityaev_26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214290"/>
            <a:ext cx="4786346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3471858" cy="642942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Лауреат премии Фонда русской поэзии «</a:t>
            </a:r>
            <a:r>
              <a:rPr lang="ru-RU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Петрополь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» (</a:t>
            </a:r>
            <a:r>
              <a:rPr lang="ru-RU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tooltip="2001"/>
              </a:rPr>
              <a:t>2001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), национальной премии «Овация» (2001), </a:t>
            </a:r>
            <a:r>
              <a:rPr lang="ru-RU" b="1" i="1" u="sng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3" tooltip="Царскосельская художественная премия"/>
              </a:rPr>
              <a:t>Царскосельской</a:t>
            </a:r>
            <a:r>
              <a:rPr lang="ru-RU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3" tooltip="Царскосельская художественная премия"/>
              </a:rPr>
              <a:t> художественной премии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(</a:t>
            </a:r>
            <a:r>
              <a:rPr lang="ru-RU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4" tooltip="2003"/>
              </a:rPr>
              <a:t>2003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совместно с Л. Марголиным; </a:t>
            </a:r>
            <a:r>
              <a:rPr lang="ru-RU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5" tooltip="2009"/>
              </a:rPr>
              <a:t>2009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совместно с </a:t>
            </a:r>
            <a:r>
              <a:rPr lang="ru-RU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6" tooltip="Тухманов, Давид Фёдорович"/>
              </a:rPr>
              <a:t>Д. </a:t>
            </a:r>
            <a:r>
              <a:rPr lang="ru-RU" b="1" i="1" u="sng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6" tooltip="Тухманов, Давид Фёдорович"/>
              </a:rPr>
              <a:t>Тухмановым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ru-RU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7" tooltip="Смехов, Вениамин Борисович"/>
              </a:rPr>
              <a:t>В. Смеховым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ru-RU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8" tooltip="Есипенко, Марина Николаевна"/>
              </a:rPr>
              <a:t>М. </a:t>
            </a:r>
            <a:r>
              <a:rPr lang="ru-RU" b="1" i="1" u="sng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8" tooltip="Есипенко, Марина Николаевна"/>
              </a:rPr>
              <a:t>Есипенко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ru-RU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9" tooltip="Петровский, Витольд (страница отсутствует)"/>
              </a:rPr>
              <a:t>В. Петровским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), </a:t>
            </a:r>
            <a:r>
              <a:rPr lang="ru-RU" b="1" i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10" tooltip="Золотой Остап"/>
              </a:rPr>
              <a:t>премии «Золотой Остап»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(2003).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Мои документы\Мои рисунки\Новая папка\img_27_2309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857752" y="142852"/>
            <a:ext cx="3929090" cy="63579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DoubleWave1">
              <a:avLst/>
            </a:prstTxWarp>
          </a:bodyPr>
          <a:lstStyle/>
          <a:p>
            <a:r>
              <a:rPr lang="ru-RU" b="1" i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В гостях у Лейкина</a:t>
            </a:r>
            <a:endParaRPr lang="ru-RU" b="1" i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170" name="Picture 2" descr="D:\Мои документы\Мои рисунки\Новая папка\mityaev_2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428736"/>
            <a:ext cx="6072230" cy="52149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 Юрием </a:t>
            </a:r>
            <a:r>
              <a:rPr lang="ru-RU" b="1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Никулиным,в</a:t>
            </a:r>
            <a:r>
              <a:rPr lang="ru-RU" b="1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гостях у клуба «Белый попугай»</a:t>
            </a:r>
            <a:endParaRPr lang="ru-RU" dirty="0"/>
          </a:p>
        </p:txBody>
      </p:sp>
      <p:pic>
        <p:nvPicPr>
          <p:cNvPr id="8194" name="Picture 2" descr="D:\Мои документы\Мои рисунки\Новая папка\mityaev_2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715304" cy="51435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Юрий Шевчук и Олег Митяев        1999 год</a:t>
            </a:r>
            <a:endParaRPr lang="ru-RU" b="1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9218" name="Picture 2" descr="D:\Мои документы\Мои рисунки\Новая папка\mityaev_3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071546"/>
            <a:ext cx="5715040" cy="507209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156</TotalTime>
  <Words>419</Words>
  <Application>Microsoft Office PowerPoint</Application>
  <PresentationFormat>Экран (4:3)</PresentationFormat>
  <Paragraphs>29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Бумажная</vt:lpstr>
      <vt:lpstr>Митяев Олег Григорьевич</vt:lpstr>
      <vt:lpstr>Слайд 2</vt:lpstr>
      <vt:lpstr>Слайд 3</vt:lpstr>
      <vt:lpstr>Слайд 4</vt:lpstr>
      <vt:lpstr>Слайд 5</vt:lpstr>
      <vt:lpstr>Слайд 6</vt:lpstr>
      <vt:lpstr>          В гостях у Лейкина</vt:lpstr>
      <vt:lpstr>С Юрием Никулиным,в гостях у клуба «Белый попугай»</vt:lpstr>
      <vt:lpstr>Юрий Шевчук и Олег Митяев        1999 год</vt:lpstr>
      <vt:lpstr>   С Михаилом Евдокимовым</vt:lpstr>
      <vt:lpstr>Вот она Родина, как на ладони...</vt:lpstr>
      <vt:lpstr>Букву «я»,видимо, изображает Олег(1993) </vt:lpstr>
      <vt:lpstr>О.Митяев, А.Филиппенко, Д.Михайлова</vt:lpstr>
      <vt:lpstr>Безумных лет угасшее веселье...</vt:lpstr>
      <vt:lpstr>Слайд 15</vt:lpstr>
      <vt:lpstr>Вьюн над водой…….</vt:lpstr>
      <vt:lpstr>С Беллой Ахмадуллиной</vt:lpstr>
      <vt:lpstr>Олег Митяев и Михаил Казаков</vt:lpstr>
      <vt:lpstr>         С Ириной Розановой</vt:lpstr>
      <vt:lpstr>Слайд 20</vt:lpstr>
      <vt:lpstr>        С Леонидом Марголиным</vt:lpstr>
      <vt:lpstr>Вручение ордена Петра Великого</vt:lpstr>
      <vt:lpstr>Слайд 23</vt:lpstr>
      <vt:lpstr>Олег Митяев и Оксана Фёдорова</vt:lpstr>
      <vt:lpstr>Юбилей Митяева 2006 год в Кремле</vt:lpstr>
      <vt:lpstr>     Все вместе на сцене Кремля</vt:lpstr>
      <vt:lpstr>      В Непале октябрь 2001 год</vt:lpstr>
      <vt:lpstr>Посмотри, в каком красивом доме ты живешь,  Я вчера пошел за пивом, прямо обомлел:  Целовал его слепой расплакавшийся дождь,  Извиняясь, что всю зиму гриппом проболел.  Я стоял бы любовался до скончанья дня  Вместе с нашим участковым молча под грибком,  Но в пакетике прозрачном дырка у меня,  И все время утекает пиво из него.  Припев:  Я ушел в апреле, я нашел повод.  Я замерз, укутываясь в твой холод.  И пошел на улицу встречать лето.  Лето — это маленькая жизнь...  Лето — это маленькая жизнь порознь.  Тихо подрастает на щеках поросль,  Дом плывет по лету, а меня нету.  Лето — это маленькая жизнь. </vt:lpstr>
      <vt:lpstr>Слайд 29</vt:lpstr>
      <vt:lpstr>Слайд 30</vt:lpstr>
      <vt:lpstr>Презентация создана учащейся МОУ СОШ п.Алексеевка Хвалынского района Саратовской области  Уховой Ольгой</vt:lpstr>
    </vt:vector>
  </TitlesOfParts>
  <Company>МОУ СОШ п. Алексеевка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Митяев Олег Григорьевич</dc:title>
  <dc:creator>Ухова</dc:creator>
  <cp:lastModifiedBy>атто</cp:lastModifiedBy>
  <cp:revision>18</cp:revision>
  <dcterms:created xsi:type="dcterms:W3CDTF">2010-11-22T11:00:39Z</dcterms:created>
  <dcterms:modified xsi:type="dcterms:W3CDTF">2011-12-14T16:29:41Z</dcterms:modified>
</cp:coreProperties>
</file>