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61" r:id="rId4"/>
    <p:sldId id="280" r:id="rId5"/>
    <p:sldId id="274" r:id="rId6"/>
    <p:sldId id="272" r:id="rId7"/>
    <p:sldId id="275" r:id="rId8"/>
    <p:sldId id="279" r:id="rId9"/>
    <p:sldId id="284" r:id="rId10"/>
    <p:sldId id="277" r:id="rId11"/>
    <p:sldId id="285" r:id="rId12"/>
    <p:sldId id="278" r:id="rId13"/>
    <p:sldId id="259" r:id="rId14"/>
    <p:sldId id="260" r:id="rId15"/>
    <p:sldId id="288" r:id="rId16"/>
    <p:sldId id="262" r:id="rId17"/>
    <p:sldId id="290" r:id="rId18"/>
    <p:sldId id="263" r:id="rId19"/>
    <p:sldId id="264" r:id="rId20"/>
    <p:sldId id="292" r:id="rId21"/>
    <p:sldId id="266" r:id="rId22"/>
    <p:sldId id="265" r:id="rId23"/>
    <p:sldId id="269" r:id="rId24"/>
    <p:sldId id="270" r:id="rId25"/>
    <p:sldId id="27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61" autoAdjust="0"/>
    <p:restoredTop sz="91618" autoAdjust="0"/>
  </p:normalViewPr>
  <p:slideViewPr>
    <p:cSldViewPr>
      <p:cViewPr varScale="1">
        <p:scale>
          <a:sx n="64" d="100"/>
          <a:sy n="64" d="100"/>
        </p:scale>
        <p:origin x="-6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9F3679-8BD5-4623-9508-C74165C95E19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C042EE-D8C8-416F-B19E-5B3E5DDC0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C042EE-D8C8-416F-B19E-5B3E5DDC05E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D09D-68B2-402B-BB2B-117393E4D4D2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F221-C8C6-4C9D-9F64-A1B96FD92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D09D-68B2-402B-BB2B-117393E4D4D2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F221-C8C6-4C9D-9F64-A1B96FD92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D09D-68B2-402B-BB2B-117393E4D4D2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F221-C8C6-4C9D-9F64-A1B96FD92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D09D-68B2-402B-BB2B-117393E4D4D2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F221-C8C6-4C9D-9F64-A1B96FD92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D09D-68B2-402B-BB2B-117393E4D4D2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F221-C8C6-4C9D-9F64-A1B96FD92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D09D-68B2-402B-BB2B-117393E4D4D2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F221-C8C6-4C9D-9F64-A1B96FD92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D09D-68B2-402B-BB2B-117393E4D4D2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F221-C8C6-4C9D-9F64-A1B96FD92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D09D-68B2-402B-BB2B-117393E4D4D2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F221-C8C6-4C9D-9F64-A1B96FD92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D09D-68B2-402B-BB2B-117393E4D4D2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F221-C8C6-4C9D-9F64-A1B96FD92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D09D-68B2-402B-BB2B-117393E4D4D2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F221-C8C6-4C9D-9F64-A1B96FD92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D09D-68B2-402B-BB2B-117393E4D4D2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1DFF221-C8C6-4C9D-9F64-A1B96FD921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DBD09D-68B2-402B-BB2B-117393E4D4D2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DFF221-C8C6-4C9D-9F64-A1B96FD921D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4500570"/>
            <a:ext cx="3757594" cy="1428760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5Класс </a:t>
            </a:r>
          </a:p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Учитель     </a:t>
            </a:r>
            <a:r>
              <a:rPr lang="ru-RU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Степанько.Е.Н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000108"/>
            <a:ext cx="7000925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FF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УРОК- ЭКСКУРСИЯ</a:t>
            </a:r>
            <a:br>
              <a:rPr lang="ru-RU" sz="5400" b="1" cap="all" spc="0" dirty="0" smtClean="0">
                <a:ln/>
                <a:solidFill>
                  <a:srgbClr val="FF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5400" b="1" cap="all" spc="0" dirty="0" smtClean="0">
                <a:ln/>
                <a:solidFill>
                  <a:srgbClr val="FF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КАК ПИТАЮТСЯ РАЗНЫЕ ЖИВОТНЫЕ</a:t>
            </a:r>
            <a:endParaRPr lang="ru-RU" sz="5400" b="1" cap="all" spc="0" dirty="0">
              <a:ln/>
              <a:solidFill>
                <a:srgbClr val="FF00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ocuments and Settings\учитель\Мои документы\Мои рисунки\Безымянный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857232"/>
            <a:ext cx="3786214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d:\Documents and Settings\учитель\Мои документы\Мои рисунки\2138606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15206" y="857232"/>
            <a:ext cx="1411555" cy="18545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d:\Documents and Settings\учитель\Мои документы\Мои рисунки\grem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3714752"/>
            <a:ext cx="3143272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4" name="Picture 6" descr="d:\Documents and Settings\учитель\Мои документы\Мои рисунки\zras_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3714752"/>
            <a:ext cx="3038475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928794" y="214290"/>
            <a:ext cx="5143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Разновидности зубов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3143248"/>
            <a:ext cx="1773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Зубы человека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768" y="2857496"/>
            <a:ext cx="16355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Зубы грызуна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29190" y="2643182"/>
            <a:ext cx="1784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Зубы хищника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5" name="Picture 7" descr="d:\Documents and Settings\учитель\Мои документы\Мои рисунки\zubiki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29190" y="1357298"/>
            <a:ext cx="1719372" cy="1143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5929322" y="5786454"/>
            <a:ext cx="2857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Зубы растительноядного животного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6" name="Picture 8" descr="d:\Documents and Settings\учитель\Мои документы\Мои рисунки\00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3429000"/>
            <a:ext cx="1428760" cy="24407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" name="Прямоугольник 16"/>
          <p:cNvSpPr/>
          <p:nvPr/>
        </p:nvSpPr>
        <p:spPr>
          <a:xfrm>
            <a:off x="0" y="5929330"/>
            <a:ext cx="2285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Зубы насекомоядного животного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714612" y="5929330"/>
            <a:ext cx="2286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Зубы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змеи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70" decel="100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770" decel="100000"/>
                                        <p:tgtEl>
                                          <p:spTgt spid="205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9" dur="77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1" dur="77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0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7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770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1" dur="77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7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770" decel="100000"/>
                                        <p:tgtEl>
                                          <p:spTgt spid="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4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770" decel="100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770" decel="100000"/>
                                        <p:tgtEl>
                                          <p:spTgt spid="205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3" dur="77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5" dur="77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7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770" decel="100000"/>
                                        <p:tgtEl>
                                          <p:spTgt spid="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4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6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7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3" dur="770" decel="100000"/>
                                        <p:tgtEl>
                                          <p:spTgt spid="20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5" dur="77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7" dur="77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770" decel="100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0" dur="770" decel="100000"/>
                                        <p:tgtEl>
                                          <p:spTgt spid="20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2" dur="77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4" dur="77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3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785926"/>
            <a:ext cx="750099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Дальше путь мы продолжаем, </a:t>
            </a:r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5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И на луг мы попадаем…</a:t>
            </a:r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929066"/>
            <a:ext cx="6686568" cy="867524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Паук - крестовик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 flipV="1">
            <a:off x="8641080" y="6126163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4929198"/>
            <a:ext cx="7358114" cy="14773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>
                <a:ln/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Все пауки по своей природе плотоядные насекомые, и большинство из них живут только благодаря добыче. Они могут выжить в течение длительного времени без </a:t>
            </a:r>
            <a:r>
              <a:rPr lang="ru-RU" b="1" dirty="0" smtClean="0">
                <a:ln/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питания . Пауки вводят яд, а затем высасывают сок. большая </a:t>
            </a:r>
            <a:r>
              <a:rPr lang="ru-RU" b="1" dirty="0">
                <a:ln/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муха может </a:t>
            </a:r>
            <a:r>
              <a:rPr lang="ru-RU" b="1" dirty="0" smtClean="0">
                <a:ln/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перевариваться </a:t>
            </a:r>
            <a:r>
              <a:rPr lang="ru-RU" b="1" dirty="0">
                <a:ln/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до 12 часов . </a:t>
            </a:r>
          </a:p>
        </p:txBody>
      </p:sp>
      <p:pic>
        <p:nvPicPr>
          <p:cNvPr id="2051" name="Picture 3" descr="d:\Documents and Settings\учитель\Мои документы\Мои рисунки\spider_vd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29256" y="214290"/>
            <a:ext cx="3539427" cy="14554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85720" y="214290"/>
            <a:ext cx="478631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Осторожнее ,  ребята!</a:t>
            </a:r>
            <a:endParaRPr lang="ru-RU" sz="28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28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Паутина здесь висит.</a:t>
            </a:r>
            <a:endParaRPr lang="ru-RU" sz="28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28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 за этой паутиной </a:t>
            </a:r>
            <a:endParaRPr lang="ru-RU" sz="28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lvl="0" algn="ctr"/>
            <a:r>
              <a:rPr lang="ru-RU" sz="2800" b="1" i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Восьмиглазый</a:t>
            </a:r>
            <a:r>
              <a:rPr lang="ru-RU" sz="28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зверь сидит….</a:t>
            </a:r>
            <a:r>
              <a:rPr lang="ru-RU" sz="28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endParaRPr lang="ru-RU" sz="28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endParaRPr lang="ru-RU" sz="28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8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это за страшный зверь????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7158" y="4857760"/>
            <a:ext cx="8229600" cy="1643074"/>
          </a:xfrm>
        </p:spPr>
        <p:txBody>
          <a:bodyPr/>
          <a:lstStyle/>
          <a:p>
            <a:pPr algn="ctr"/>
            <a:r>
              <a:rPr lang="ru-RU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Для всех бабочек характерно наличие длинного подвижного хоботка</a:t>
            </a: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.</a:t>
            </a:r>
            <a:r>
              <a:rPr lang="ru-RU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основное блюдо большинства из них </a:t>
            </a: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– нектар.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028" name="Picture 4" descr="d:\Documents and Settings\учитель\Мои документы\Мои рисунки\0_8750_cdc249db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3000372"/>
            <a:ext cx="4458572" cy="15468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85720" y="357166"/>
            <a:ext cx="85011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Словно яркие цветы  бабочки летают,</a:t>
            </a: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Пчелы, мухи и шмели</a:t>
            </a: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Там и тут порхают.</a:t>
            </a: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400" b="1" i="1" spc="50" dirty="0" smtClean="0">
                <a:ln w="11430"/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питаются насекомые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571480"/>
            <a:ext cx="5472122" cy="10104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Пчела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074" name="Picture 2" descr="F:\биология\пчелы\1181542769_146919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60014" y="1714488"/>
            <a:ext cx="3226233" cy="2000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42910" y="4643446"/>
            <a:ext cx="7572428" cy="1815882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-Пчела собирает нектар с цветков при помощи «танца»пчела- разведчица сообщает другим пчёлам где находятся богатые нектаром цветущие растения  .</a:t>
            </a:r>
          </a:p>
        </p:txBody>
      </p:sp>
      <p:pic>
        <p:nvPicPr>
          <p:cNvPr id="3075" name="Picture 3" descr="F:\биология\пчелы\1180019614_miiskie_pchel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6" y="1714489"/>
            <a:ext cx="3663136" cy="207170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307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000108"/>
            <a:ext cx="8637693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 лугу мы побродили,</a:t>
            </a:r>
            <a:endParaRPr lang="ru-RU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5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животные нас удивили,</a:t>
            </a:r>
            <a:endParaRPr lang="ru-RU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5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красотою поразили.</a:t>
            </a:r>
            <a:endParaRPr lang="ru-RU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5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Шли мы дальше, шли и шли</a:t>
            </a:r>
            <a:endParaRPr lang="ru-RU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5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 водоему подошли…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3071810"/>
            <a:ext cx="4500562" cy="101040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Прудовик</a:t>
            </a:r>
            <a:endParaRPr lang="ru-RU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биология\прудовик\018-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857496"/>
            <a:ext cx="3674078" cy="19275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00034" y="5572140"/>
            <a:ext cx="7072362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Поедает кусочки водорослей, остатки умерших растений и животных; пасется в зарослях водорослей, облепивших камни и водяные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растения.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357166"/>
            <a:ext cx="8286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Мягкотелая улитка по растению ползет,</a:t>
            </a:r>
            <a:endParaRPr lang="ru-RU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ru-RU" sz="28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Хоть и медленно «шагает»,</a:t>
            </a:r>
            <a:endParaRPr lang="ru-RU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ru-RU" sz="28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Корм себе она найдет.</a:t>
            </a:r>
            <a:endParaRPr lang="ru-RU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ru-RU" sz="28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 </a:t>
            </a:r>
            <a:endParaRPr lang="ru-RU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ru-RU" sz="28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Что это за животное, кто знает? 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40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714356"/>
            <a:ext cx="8286807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Панцирь прочный, клешни есть,</a:t>
            </a:r>
            <a:endParaRPr lang="ru-RU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5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Нам всего не перечесть.</a:t>
            </a:r>
            <a:endParaRPr lang="ru-RU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5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водоеме обитает,</a:t>
            </a:r>
            <a:endParaRPr lang="ru-RU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5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Его каждый из нас знает.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571480"/>
            <a:ext cx="6115064" cy="938962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Речной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рак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F:\биология\рак\275px-Actacus_actacus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785925"/>
            <a:ext cx="4071966" cy="25505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85720" y="4714884"/>
            <a:ext cx="842968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 CYR"/>
                <a:ea typeface="Times New Roman" pitchFamily="18" charset="0"/>
                <a:cs typeface="Times New Roman" pitchFamily="18" charset="0"/>
              </a:rPr>
              <a:t>Питается растительной пищей, а также мертвыми и живыми животными. Активен в сумерки и ночью (днем раки скрываются под камнями или в норах, вырытых на дне либо у берегов под корнями деревьев). Запах пищи раки чувствуют на большом расстоянии, особенно если трупы лягушек, рыб и других животных начали разлагаться.</a:t>
            </a: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3357562"/>
            <a:ext cx="3143272" cy="1081838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Кит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d:\Documents and Settings\учитель\Мои документы\Мои рисунки\1237525937_slide0003_image0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2857496"/>
            <a:ext cx="4859003" cy="21939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57158" y="5214950"/>
            <a:ext cx="807246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 CYR"/>
                <a:ea typeface="Times New Roman" pitchFamily="18" charset="0"/>
                <a:cs typeface="Times New Roman" pitchFamily="18" charset="0"/>
              </a:rPr>
              <a:t>Не имеют зубов и питается мелкими рачками, процеживая их через ротовые пластинки -китовый ус, может съесть за сутки 24 т пищи.</a:t>
            </a:r>
            <a:endParaRPr kumimoji="0" lang="ru-RU" sz="2000" b="1" i="0" u="none" strike="noStrike" normalizeH="0" baseline="0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28604"/>
            <a:ext cx="835824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Корабль в море отплывает,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Капитан нас приглашает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 месту кормежки китов.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Посмотрите ,какой гигант!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Но у него нет зубов.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 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Как же питается кит?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235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5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642918"/>
            <a:ext cx="5500726" cy="1214446"/>
          </a:xfrm>
        </p:spPr>
        <p:txBody>
          <a:bodyPr>
            <a:prstTxWarp prst="textCurveDown">
              <a:avLst/>
            </a:prstTxWarp>
            <a:scene3d>
              <a:camera prst="obliqueTopRigh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rgbClr val="FF0000"/>
                </a:solidFill>
              </a:rPr>
              <a:t>Цели</a:t>
            </a:r>
            <a:endParaRPr lang="ru-RU" b="1" dirty="0">
              <a:ln w="50800"/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i="1" dirty="0" smtClean="0">
                <a:ln w="50800"/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1.Продолжить знакомство учащихся со  способами питаниями живых организмов , выяснить как питаются разные животные .</a:t>
            </a:r>
          </a:p>
          <a:p>
            <a:r>
              <a:rPr lang="ru-RU" b="1" i="1" dirty="0" smtClean="0">
                <a:ln w="50800"/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2.Сформировать у учащихся представление о пищеварении и роли питательных веществ как источника строительного  материала и энергии.</a:t>
            </a:r>
          </a:p>
          <a:p>
            <a:r>
              <a:rPr lang="ru-RU" b="1" i="1" dirty="0" smtClean="0">
                <a:ln w="50800"/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3.Создать на уроке условия для развития творческих способностей учащихся , способствующих воспитанию положительного отношения к учению.</a:t>
            </a:r>
            <a:endParaRPr lang="ru-RU" b="1" i="1" dirty="0">
              <a:ln w="50800"/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857232"/>
            <a:ext cx="8215370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Наша экскурсия подходит к концу. Укачались мы на корабле с непривычки ,давайте</a:t>
            </a: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 сейчас мы дружно встанем,</a:t>
            </a: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Вправо, влево повернемся,</a:t>
            </a: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Наклонимся,  выпрямимся,</a:t>
            </a: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урок опять вернемся.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857232"/>
            <a:ext cx="7615262" cy="785818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Подумай!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357430"/>
            <a:ext cx="8229600" cy="3350908"/>
          </a:xfrm>
        </p:spPr>
        <p:txBody>
          <a:bodyPr>
            <a:normAutofit/>
          </a:bodyPr>
          <a:lstStyle/>
          <a:p>
            <a:r>
              <a:rPr lang="ru-RU" dirty="0" smtClean="0">
                <a:ln w="18415" cmpd="sng">
                  <a:noFill/>
                  <a:prstDash val="solid"/>
                </a:ln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1.Почему нельзя наесться  один раз на всю жизнь</a:t>
            </a:r>
            <a:r>
              <a:rPr lang="en-US" dirty="0" smtClean="0">
                <a:ln w="18415" cmpd="sng">
                  <a:noFill/>
                  <a:prstDash val="solid"/>
                </a:ln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</a:t>
            </a:r>
            <a:endParaRPr lang="ru-RU" dirty="0" smtClean="0">
              <a:ln w="18415" cmpd="sng">
                <a:noFill/>
                <a:prstDash val="solid"/>
              </a:ln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 smtClean="0">
                <a:ln w="18415" cmpd="sng">
                  <a:noFill/>
                  <a:prstDash val="solid"/>
                </a:ln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2.Составь пищевую цепь по тексту</a:t>
            </a:r>
            <a:r>
              <a:rPr lang="en-US" dirty="0" smtClean="0">
                <a:ln w="18415" cmpd="sng">
                  <a:noFill/>
                  <a:prstDash val="solid"/>
                </a:ln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</a:t>
            </a:r>
            <a:endParaRPr lang="ru-RU" dirty="0" smtClean="0">
              <a:ln w="18415" cmpd="sng">
                <a:noFill/>
                <a:prstDash val="solid"/>
              </a:ln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ru-RU" dirty="0" smtClean="0">
                <a:ln w="18415" cmpd="sng">
                  <a:noFill/>
                  <a:prstDash val="solid"/>
                </a:ln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«В океане огромное количество водорослей ,ими кормятся мельчайшие ракообразные ,которыми питаются рыбы , а рыбами питаются тюлени и моржи , которых могут ловить белые медведи .</a:t>
            </a:r>
            <a:endParaRPr lang="ru-RU" dirty="0">
              <a:ln w="18415" cmpd="sng">
                <a:noFill/>
                <a:prstDash val="solid"/>
              </a:ln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918418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57430"/>
            <a:ext cx="8229600" cy="292228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Расставь в нужной последовательности процессы пищеварения:</a:t>
            </a:r>
          </a:p>
          <a:p>
            <a:pPr>
              <a:buNone/>
            </a:pPr>
            <a:r>
              <a:rPr lang="ru-RU" b="1" dirty="0" smtClean="0">
                <a:ln w="31550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1.Усвоение питательных веществ организмом.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2.Удаление непереварившихся остатков.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3.Поступление пищи.                               </a:t>
            </a: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5643570" y="5286388"/>
            <a:ext cx="2643206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0104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Игра-путаница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935480"/>
            <a:ext cx="8572560" cy="377953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Помоги предложениям вернуть первоначальный вид.</a:t>
            </a:r>
          </a:p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1.Пищи,больше,чем,двигается,нужно,активнее, человек.</a:t>
            </a:r>
          </a:p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2.Тела,построение,питательные вещества , на, расходуются, энергии , и , получение.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43636" y="5643578"/>
            <a:ext cx="214314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Ответ:</a:t>
            </a:r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6000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r>
              <a:rPr lang="ru-RU" sz="3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ru-RU" sz="3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endParaRPr lang="ru-RU" dirty="0" smtClean="0"/>
          </a:p>
          <a:p>
            <a:r>
              <a:rPr lang="ru-RU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1.Пищи нужно больше, чем активнее двигается человек.</a:t>
            </a:r>
          </a:p>
          <a:p>
            <a:r>
              <a:rPr lang="ru-RU" dirty="0" smtClean="0">
                <a:ln w="18415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2.Питательные вещества расходуются на построении тела и получение энергии. </a:t>
            </a:r>
            <a:endParaRPr lang="ru-RU" dirty="0">
              <a:ln w="18415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6643702" y="2214554"/>
            <a:ext cx="1714512" cy="571504"/>
          </a:xfrm>
          <a:prstGeom prst="lef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7000892" y="6000768"/>
            <a:ext cx="1643074" cy="57150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далее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Домашнее задание</a:t>
            </a:r>
            <a:endParaRPr lang="ru-RU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786058"/>
            <a:ext cx="8229600" cy="2422214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Параграф</a:t>
            </a:r>
            <a:r>
              <a:rPr lang="ru-RU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№35 </a:t>
            </a:r>
          </a:p>
          <a:p>
            <a:r>
              <a:rPr lang="ru-RU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Ответь на вопрос : почему животным надо постоянно находить пишу , а человеку готовить каждый день еду</a:t>
            </a:r>
            <a:r>
              <a:rPr lang="en-US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</a:t>
            </a:r>
            <a:endParaRPr lang="ru-RU" dirty="0">
              <a:ln w="1841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4"/>
          <p:cNvSpPr>
            <a:spLocks noChangeArrowheads="1" noChangeShapeType="1" noTextEdit="1"/>
          </p:cNvSpPr>
          <p:nvPr/>
        </p:nvSpPr>
        <p:spPr bwMode="auto">
          <a:xfrm>
            <a:off x="1785918" y="2571744"/>
            <a:ext cx="6169045" cy="85725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fromWordArt="1"/>
          <a:lstStyle/>
          <a:p>
            <a:pPr algn="ctr"/>
            <a:r>
              <a:rPr lang="ru-RU" sz="48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Животные   бывают:</a:t>
            </a:r>
          </a:p>
        </p:txBody>
      </p:sp>
      <p:sp>
        <p:nvSpPr>
          <p:cNvPr id="3075" name="WordArt 8"/>
          <p:cNvSpPr>
            <a:spLocks noChangeArrowheads="1" noChangeShapeType="1" noTextEdit="1"/>
          </p:cNvSpPr>
          <p:nvPr/>
        </p:nvSpPr>
        <p:spPr bwMode="auto">
          <a:xfrm>
            <a:off x="357158" y="928670"/>
            <a:ext cx="3746497" cy="79374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fromWordArt="1"/>
          <a:lstStyle/>
          <a:p>
            <a:pPr algn="ctr"/>
            <a:r>
              <a:rPr lang="ru-RU" sz="3600" b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насекомоядные</a:t>
            </a:r>
          </a:p>
        </p:txBody>
      </p:sp>
      <p:sp>
        <p:nvSpPr>
          <p:cNvPr id="3076" name="WordArt 9"/>
          <p:cNvSpPr>
            <a:spLocks noChangeArrowheads="1" noChangeShapeType="1" noTextEdit="1"/>
          </p:cNvSpPr>
          <p:nvPr/>
        </p:nvSpPr>
        <p:spPr bwMode="auto">
          <a:xfrm>
            <a:off x="4786314" y="928670"/>
            <a:ext cx="4103687" cy="79216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fromWordArt="1"/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растительноядные</a:t>
            </a:r>
          </a:p>
        </p:txBody>
      </p:sp>
      <p:sp>
        <p:nvSpPr>
          <p:cNvPr id="3077" name="WordArt 10"/>
          <p:cNvSpPr>
            <a:spLocks noChangeArrowheads="1" noChangeShapeType="1" noTextEdit="1"/>
          </p:cNvSpPr>
          <p:nvPr/>
        </p:nvSpPr>
        <p:spPr bwMode="auto">
          <a:xfrm>
            <a:off x="357158" y="4286256"/>
            <a:ext cx="3389308" cy="77788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fromWordArt="1"/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хищники</a:t>
            </a:r>
          </a:p>
        </p:txBody>
      </p:sp>
      <p:sp>
        <p:nvSpPr>
          <p:cNvPr id="3078" name="WordArt 11"/>
          <p:cNvSpPr>
            <a:spLocks noChangeArrowheads="1" noChangeShapeType="1" noTextEdit="1"/>
          </p:cNvSpPr>
          <p:nvPr/>
        </p:nvSpPr>
        <p:spPr bwMode="auto">
          <a:xfrm>
            <a:off x="4929190" y="4286256"/>
            <a:ext cx="3929090" cy="78581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fromWordArt="1"/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всеядные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rot="16200000" flipV="1">
            <a:off x="2607455" y="2035959"/>
            <a:ext cx="785818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 flipH="1" flipV="1">
            <a:off x="5822165" y="1964521"/>
            <a:ext cx="785818" cy="428628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2357422" y="3500438"/>
            <a:ext cx="785818" cy="714380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857884" y="3500438"/>
            <a:ext cx="1214446" cy="714380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" dur="1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5" grpId="0" animBg="1"/>
      <p:bldP spid="3076" grpId="0" animBg="1"/>
      <p:bldP spid="3077" grpId="0" animBg="1"/>
      <p:bldP spid="307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000108"/>
            <a:ext cx="835824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Я  предлагаю вам отправиться на экскурсию, во время которой мы и сможем понаблюдать ,как питаются разные животные…</a:t>
            </a:r>
            <a:endParaRPr lang="ru-RU" sz="3600" b="1" dirty="0">
              <a:ln w="1905"/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3929066"/>
            <a:ext cx="6416565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Дружно, весело шагаем,</a:t>
            </a:r>
          </a:p>
          <a:p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Мы друг другу помогаем.</a:t>
            </a:r>
          </a:p>
          <a:p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Проявляем интерес,</a:t>
            </a:r>
          </a:p>
          <a:p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И приходим с вами в лес…</a:t>
            </a:r>
            <a:endParaRPr lang="ru-RU" sz="3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0_1b03a_d910b4ee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1318794"/>
            <a:ext cx="6143668" cy="43703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858016" y="5929330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дятел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2844" y="357166"/>
            <a:ext cx="878687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Растительноядные, травоядные – животные, </a:t>
            </a:r>
          </a:p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которым нужна растительная пища.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0_554_e627ddc5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1428736"/>
            <a:ext cx="4946633" cy="371157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7715272" y="6072206"/>
            <a:ext cx="125168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олень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85728"/>
            <a:ext cx="864396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Вот на опушке пугливый олень,</a:t>
            </a:r>
            <a:endParaRPr lang="ru-RU" sz="44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44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Траву щипать ему не лень.</a:t>
            </a:r>
          </a:p>
          <a:p>
            <a:pPr algn="ctr"/>
            <a:endParaRPr lang="ru-RU" sz="4400" b="1" i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4400" b="1" i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4400" b="1" i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44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44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 </a:t>
            </a:r>
            <a:endParaRPr lang="ru-RU" sz="44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44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Чем питается олень </a:t>
            </a:r>
            <a:r>
              <a:rPr lang="en-US" sz="44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ru-RU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0_15d58_fdc6cb8a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142984"/>
            <a:ext cx="5357850" cy="480380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7215206" y="6072206"/>
            <a:ext cx="169270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полёвка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5984" y="2643182"/>
            <a:ext cx="4357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полёвка</a:t>
            </a:r>
            <a:endParaRPr lang="ru-RU" sz="9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357166"/>
            <a:ext cx="8143931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Под ногами зашуршало,</a:t>
            </a:r>
            <a:endParaRPr lang="ru-RU" sz="4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4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То полевка пробежала.</a:t>
            </a:r>
          </a:p>
          <a:p>
            <a:pPr algn="ctr"/>
            <a:endParaRPr lang="ru-RU" sz="48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sz="48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sz="48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sz="48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sz="4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4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</a:t>
            </a:r>
            <a:endParaRPr lang="ru-RU" sz="4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4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Чем питается полевка?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" grpId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 descr="0_105da_93a8a756_XL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857356" y="500042"/>
            <a:ext cx="6125279" cy="4971240"/>
          </a:xfrm>
          <a:prstGeom prst="rect">
            <a:avLst/>
          </a:prstGeom>
          <a:noFill/>
          <a:ln>
            <a:noFill/>
          </a:ln>
          <a:scene3d>
            <a:camera prst="perspectiveBelow"/>
            <a:lightRig rig="threePt" dir="t"/>
          </a:scene3d>
        </p:spPr>
      </p:pic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7643834" y="6072206"/>
            <a:ext cx="12144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волк</a:t>
            </a:r>
          </a:p>
        </p:txBody>
      </p:sp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214282" y="188913"/>
            <a:ext cx="871543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Хищники  - это животные, которые охотятся на других</a:t>
            </a:r>
          </a:p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животных и питаются их мясом</a:t>
            </a: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5143512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n w="11430"/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за хищник страшный?</a:t>
            </a:r>
            <a:endParaRPr lang="ru-RU" b="1" dirty="0" smtClean="0">
              <a:ln w="11430"/>
              <a:solidFill>
                <a:srgbClr val="FFFF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b="1" i="1" dirty="0" smtClean="0">
                <a:ln w="11430"/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Серый и опасный?</a:t>
            </a:r>
            <a:endParaRPr lang="ru-RU" b="1" dirty="0" smtClean="0">
              <a:ln w="11430"/>
              <a:solidFill>
                <a:srgbClr val="FFFF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b="1" i="1" dirty="0" smtClean="0">
                <a:ln w="11430"/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endParaRPr lang="ru-RU" b="1" dirty="0" smtClean="0">
              <a:ln w="11430"/>
              <a:solidFill>
                <a:srgbClr val="FFFF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b="1" i="1" dirty="0" smtClean="0">
                <a:ln w="11430"/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Чем питается волк?</a:t>
            </a:r>
            <a:endParaRPr lang="ru-RU" b="1" dirty="0">
              <a:ln w="11430"/>
              <a:solidFill>
                <a:srgbClr val="FFFF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000108"/>
            <a:ext cx="8572560" cy="52149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Этим животным помогают питаться зубы, которые откусывают, пережевывают, перетирают пищу.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738</TotalTime>
  <Words>704</Words>
  <Application>Microsoft Office PowerPoint</Application>
  <PresentationFormat>Экран (4:3)</PresentationFormat>
  <Paragraphs>134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Слайд 1</vt:lpstr>
      <vt:lpstr>Цели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Паук - крестовик</vt:lpstr>
      <vt:lpstr>Слайд 13</vt:lpstr>
      <vt:lpstr>Пчела</vt:lpstr>
      <vt:lpstr>Слайд 15</vt:lpstr>
      <vt:lpstr>Прудовик</vt:lpstr>
      <vt:lpstr>Слайд 17</vt:lpstr>
      <vt:lpstr>Речной рак</vt:lpstr>
      <vt:lpstr>Кит</vt:lpstr>
      <vt:lpstr>Слайд 20</vt:lpstr>
      <vt:lpstr>Подумай!</vt:lpstr>
      <vt:lpstr>Проверь себя!</vt:lpstr>
      <vt:lpstr>Игра-путаница</vt:lpstr>
      <vt:lpstr>Ответ:</vt:lpstr>
      <vt:lpstr>Домашнее задание</vt:lpstr>
    </vt:vector>
  </TitlesOfParts>
  <Company>Samsung Electronics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ЭКСКУРСИЯ КАК ПИТАУТСЯ РАЗНЫЕ ЖИВОТНЫЕ</dc:title>
  <dc:creator>SEC</dc:creator>
  <cp:lastModifiedBy>SEC</cp:lastModifiedBy>
  <cp:revision>78</cp:revision>
  <dcterms:created xsi:type="dcterms:W3CDTF">2010-01-20T05:57:38Z</dcterms:created>
  <dcterms:modified xsi:type="dcterms:W3CDTF">2011-12-14T11:18:43Z</dcterms:modified>
</cp:coreProperties>
</file>