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malves\AppData\Local\Microsoft\Windows\Temporary Internet Files\Content.IE5\54I5HWCN\MPj04372470000[1]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76157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038600" y="0"/>
            <a:ext cx="5105400" cy="5181600"/>
          </a:xfrm>
        </p:spPr>
        <p:txBody>
          <a:bodyPr>
            <a:normAutofit/>
          </a:bodyPr>
          <a:lstStyle>
            <a:lvl1pPr>
              <a:defRPr lang="ru-RU" sz="4400" b="1" kern="1200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038600" y="5181600"/>
            <a:ext cx="5105400" cy="914400"/>
          </a:xfr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400" b="1" kern="1200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1559-10BF-4FA3-BEBC-50ADB22BFF2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7D05D-D326-4878-A62F-E3CD402CB1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malves\AppData\Local\Microsoft\Windows\Temporary Internet Files\Content.IE5\54I5HWCN\MPj04372470000[1].jpg"/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" contrast="8000"/>
          </a:blip>
          <a:srcRect/>
          <a:stretch>
            <a:fillRect/>
          </a:stretch>
        </p:blipFill>
        <p:spPr bwMode="auto">
          <a:xfrm>
            <a:off x="-1" y="0"/>
            <a:ext cx="9176157" cy="6858000"/>
          </a:xfrm>
          <a:prstGeom prst="rect">
            <a:avLst/>
          </a:prstGeom>
          <a:noFill/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Текст слайда</a:t>
            </a:r>
          </a:p>
          <a:p>
            <a:pPr lvl="1"/>
            <a:r>
              <a:rPr lang="ru-RU" smtClean="0"/>
              <a:t>Текст слайда</a:t>
            </a:r>
          </a:p>
          <a:p>
            <a:pPr lvl="2"/>
            <a:r>
              <a:rPr lang="ru-RU" smtClean="0"/>
              <a:t>Текст слайда</a:t>
            </a:r>
          </a:p>
          <a:p>
            <a:pPr lvl="3"/>
            <a:r>
              <a:rPr lang="ru-RU" smtClean="0"/>
              <a:t>Текст слайда</a:t>
            </a:r>
          </a:p>
          <a:p>
            <a:pPr lvl="4"/>
            <a:r>
              <a:rPr lang="ru-RU" smtClean="0"/>
              <a:t>Текст слайда</a:t>
            </a:r>
            <a:endParaRPr lang="ru-RU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  <a:lumOff val="5000"/>
                  </a:schemeClr>
                </a:solidFill>
              </a:defRPr>
            </a:lvl1pPr>
          </a:lstStyle>
          <a:p>
            <a:fld id="{E0F31559-10BF-4FA3-BEBC-50ADB22BFF21}" type="datetimeFigureOut">
              <a:rPr lang="ru-RU" smtClean="0"/>
              <a:pPr/>
              <a:t>16.04.2010</a:t>
            </a:fld>
            <a:endParaRPr lang="ru-RU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0A07D05D-D326-4878-A62F-E3CD402CB1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b="1" kern="1200" cap="all" spc="200" baseline="0">
          <a:ln w="0"/>
          <a:gradFill flip="none">
            <a:gsLst>
              <a:gs pos="0">
                <a:schemeClr val="accent1">
                  <a:tint val="75000"/>
                  <a:shade val="75000"/>
                  <a:satMod val="170000"/>
                </a:schemeClr>
              </a:gs>
              <a:gs pos="49000">
                <a:schemeClr val="accent1">
                  <a:tint val="88000"/>
                  <a:shade val="65000"/>
                  <a:satMod val="172000"/>
                </a:schemeClr>
              </a:gs>
              <a:gs pos="50000">
                <a:schemeClr val="accent1">
                  <a:shade val="65000"/>
                  <a:satMod val="130000"/>
                </a:schemeClr>
              </a:gs>
              <a:gs pos="92000">
                <a:schemeClr val="accent1">
                  <a:shade val="50000"/>
                  <a:satMod val="120000"/>
                </a:schemeClr>
              </a:gs>
              <a:gs pos="100000">
                <a:schemeClr val="accent1">
                  <a:shade val="48000"/>
                  <a:satMod val="120000"/>
                </a:schemeClr>
              </a:gs>
            </a:gsLst>
            <a:lin ang="5400000"/>
          </a:gradFill>
          <a:effectLst>
            <a:glow rad="139700">
              <a:schemeClr val="bg1">
                <a:alpha val="4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кораблик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Подзаголовок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Заголовок   слайда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Шаблон оформления 'Кораблик, плыви!'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'Кораблик, плыви!'</Template>
  <TotalTime>0</TotalTime>
  <Words>4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Шаблон оформления 'Кораблик, плыви!'</vt:lpstr>
      <vt:lpstr>кораблик</vt:lpstr>
      <vt:lpstr>Заголовок   слайда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кораблик</dc:title>
  <dc:creator>Марина</dc:creator>
  <cp:lastModifiedBy>Марина</cp:lastModifiedBy>
  <cp:revision>1</cp:revision>
  <dcterms:created xsi:type="dcterms:W3CDTF">2010-04-15T18:26:10Z</dcterms:created>
  <dcterms:modified xsi:type="dcterms:W3CDTF">2010-04-15T18:26:30Z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TC300085581049</vt:lpwstr>
  </property>
</Properties>
</file>