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Program Files\Microsoft Office\MEDIA\CAGCAT10\j0284916.jpg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307678"/>
            <a:ext cx="9144000" cy="605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Program Files\Microsoft Office\MEDIA\CAGCAT10\j0284916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4308" r="41406" b="-9042"/>
          <a:stretch>
            <a:fillRect/>
          </a:stretch>
        </p:blipFill>
        <p:spPr bwMode="auto">
          <a:xfrm>
            <a:off x="0" y="71462"/>
            <a:ext cx="5357818" cy="6858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1934" y="428604"/>
            <a:ext cx="4857784" cy="1470025"/>
          </a:xfrm>
          <a:ln>
            <a:noFill/>
          </a:ln>
        </p:spPr>
        <p:txBody>
          <a:bodyPr/>
          <a:lstStyle>
            <a:lvl1pPr algn="r">
              <a:defRPr b="1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1934" y="2071678"/>
            <a:ext cx="4829164" cy="681030"/>
          </a:xfrm>
        </p:spPr>
        <p:txBody>
          <a:bodyPr/>
          <a:lstStyle>
            <a:lvl1pPr marL="0" indent="0" algn="r">
              <a:buNone/>
              <a:defRPr b="1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79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90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864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66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358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469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259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06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829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40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58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13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05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CEE4-29F1-48CF-A62F-5BA90C0C0331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64000-C674-497C-A014-CC695E1CA8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27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>
          <a:ln>
            <a:noFill/>
          </a:ln>
          <a:solidFill>
            <a:schemeClr val="accent4">
              <a:lumMod val="75000"/>
            </a:schemeClr>
          </a:solidFill>
          <a:effectLst>
            <a:glow rad="228600">
              <a:schemeClr val="bg1"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2">
              <a:lumMod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solidFill>
                  <a:srgbClr val="7030A0"/>
                </a:solidFill>
              </a:rPr>
              <a:t> нарциссы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4678" y="2071678"/>
            <a:ext cx="5686420" cy="1071570"/>
          </a:xfrm>
        </p:spPr>
        <p:txBody>
          <a:bodyPr>
            <a:normAutofit/>
          </a:bodyPr>
          <a:lstStyle/>
          <a:p>
            <a:r>
              <a:rPr lang="ru-RU" smtClean="0"/>
              <a:t>Подзаголовок презентации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79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Заголовок слайда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Текст</a:t>
            </a:r>
          </a:p>
          <a:p>
            <a:pPr lvl="1"/>
            <a:r>
              <a:rPr lang="ru-RU" smtClean="0"/>
              <a:t>Текст</a:t>
            </a:r>
          </a:p>
          <a:p>
            <a:pPr lvl="2"/>
            <a:r>
              <a:rPr lang="ru-RU" smtClean="0"/>
              <a:t>Текст</a:t>
            </a:r>
          </a:p>
          <a:p>
            <a:pPr lvl="3"/>
            <a:r>
              <a:rPr lang="ru-RU" smtClean="0"/>
              <a:t>Текст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Мальчик держит нарциссы'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'Мальчик держит нарциссы'</Template>
  <TotalTime>0</TotalTime>
  <Words>10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Шаблон оформления 'Мальчик держит нарциссы'</vt:lpstr>
      <vt:lpstr> нарциссы</vt:lpstr>
      <vt:lpstr>Заголовок слайда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нарциссы</dc:title>
  <dc:creator>Марина</dc:creator>
  <cp:lastModifiedBy>Марина</cp:lastModifiedBy>
  <cp:revision>1</cp:revision>
  <dcterms:created xsi:type="dcterms:W3CDTF">2010-04-15T18:22:33Z</dcterms:created>
  <dcterms:modified xsi:type="dcterms:W3CDTF">2010-04-15T18:22:59Z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TC300093761049</vt:lpwstr>
  </property>
</Properties>
</file>