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K:\Для презентаций\tr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911004">
            <a:off x="1273433" y="883838"/>
            <a:ext cx="32861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Глаголы – исключения.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0782445">
            <a:off x="926723" y="2772169"/>
            <a:ext cx="4029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Презентация подготовлена учащимися 6 класса 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Руководитель Трошкина Е.П.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571480"/>
            <a:ext cx="4286280" cy="607223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3300" dirty="0" smtClean="0"/>
          </a:p>
          <a:p>
            <a:r>
              <a:rPr lang="ru-RU" sz="4500" dirty="0" smtClean="0"/>
              <a:t>Я пришёл из школы, </a:t>
            </a:r>
            <a:br>
              <a:rPr lang="ru-RU" sz="4500" dirty="0" smtClean="0"/>
            </a:br>
            <a:r>
              <a:rPr lang="ru-RU" sz="4500" dirty="0" smtClean="0"/>
              <a:t>Я учу глаголы,</a:t>
            </a:r>
            <a:br>
              <a:rPr lang="ru-RU" sz="4500" dirty="0" smtClean="0"/>
            </a:br>
            <a:r>
              <a:rPr lang="ru-RU" sz="4500" dirty="0" smtClean="0"/>
              <a:t>Мне их выучить – пустяк!</a:t>
            </a:r>
            <a:br>
              <a:rPr lang="ru-RU" sz="4500" dirty="0" smtClean="0"/>
            </a:br>
            <a:r>
              <a:rPr lang="ru-RU" sz="4500" dirty="0" smtClean="0"/>
              <a:t>У меня свой метод!</a:t>
            </a:r>
            <a:br>
              <a:rPr lang="ru-RU" sz="4500" dirty="0" smtClean="0"/>
            </a:br>
            <a:r>
              <a:rPr lang="ru-RU" sz="4500" dirty="0" smtClean="0"/>
              <a:t>Применяется он так,</a:t>
            </a:r>
            <a:br>
              <a:rPr lang="ru-RU" sz="4500" dirty="0" smtClean="0"/>
            </a:br>
            <a:r>
              <a:rPr lang="ru-RU" sz="4500" dirty="0" smtClean="0"/>
              <a:t>Новый метод этот:</a:t>
            </a:r>
            <a:br>
              <a:rPr lang="ru-RU" sz="4500" dirty="0" smtClean="0"/>
            </a:br>
            <a:r>
              <a:rPr lang="ru-RU" sz="4500" dirty="0" smtClean="0"/>
              <a:t>Кричать – кричу,</a:t>
            </a:r>
            <a:br>
              <a:rPr lang="ru-RU" sz="4500" dirty="0" smtClean="0"/>
            </a:br>
            <a:r>
              <a:rPr lang="ru-RU" sz="4500" dirty="0" smtClean="0"/>
              <a:t>Вертеть – верчу,</a:t>
            </a:r>
            <a:br>
              <a:rPr lang="ru-RU" sz="4500" dirty="0" smtClean="0"/>
            </a:br>
            <a:r>
              <a:rPr lang="ru-RU" sz="4500" dirty="0" smtClean="0"/>
              <a:t>Двигать – двигаю,</a:t>
            </a:r>
            <a:br>
              <a:rPr lang="ru-RU" sz="4500" dirty="0" smtClean="0"/>
            </a:br>
            <a:r>
              <a:rPr lang="ru-RU" sz="4500" dirty="0" smtClean="0"/>
              <a:t>Прыгать – прыгаю.</a:t>
            </a:r>
            <a:br>
              <a:rPr lang="ru-RU" sz="4500" dirty="0" smtClean="0"/>
            </a:br>
            <a:r>
              <a:rPr lang="ru-RU" sz="4500" dirty="0" smtClean="0"/>
              <a:t>Я и прыгал! Я и двигал!</a:t>
            </a:r>
            <a:br>
              <a:rPr lang="ru-RU" sz="4500" dirty="0" smtClean="0"/>
            </a:br>
            <a:r>
              <a:rPr lang="ru-RU" sz="4500" dirty="0" smtClean="0"/>
              <a:t>Я и топал! Я и пел!</a:t>
            </a:r>
            <a:br>
              <a:rPr lang="ru-RU" sz="4500" dirty="0" smtClean="0"/>
            </a:br>
            <a:r>
              <a:rPr lang="ru-RU" sz="4500" dirty="0" smtClean="0"/>
              <a:t>Пел, пока у нас в прихожей</a:t>
            </a:r>
            <a:br>
              <a:rPr lang="ru-RU" sz="4500" dirty="0" smtClean="0"/>
            </a:br>
            <a:r>
              <a:rPr lang="ru-RU" sz="4500" dirty="0" smtClean="0"/>
              <a:t>Вдруг звонок не зазвенел! …</a:t>
            </a:r>
            <a:br>
              <a:rPr lang="ru-RU" sz="4500" dirty="0" smtClean="0"/>
            </a:br>
            <a:r>
              <a:rPr lang="ru-RU" sz="4500" dirty="0" smtClean="0"/>
              <a:t>Открываю, наш сосед</a:t>
            </a:r>
            <a:br>
              <a:rPr lang="ru-RU" sz="4500" dirty="0" smtClean="0"/>
            </a:br>
            <a:r>
              <a:rPr lang="ru-RU" sz="4500" dirty="0" smtClean="0"/>
              <a:t>(он живёт под нами)</a:t>
            </a:r>
            <a:br>
              <a:rPr lang="ru-RU" sz="4500" dirty="0" smtClean="0"/>
            </a:br>
            <a:r>
              <a:rPr lang="ru-RU" sz="4500" dirty="0" smtClean="0"/>
              <a:t>Не причёсан, не одет –</a:t>
            </a:r>
            <a:br>
              <a:rPr lang="ru-RU" sz="4500" dirty="0" smtClean="0"/>
            </a:br>
            <a:r>
              <a:rPr lang="ru-RU" sz="4500" dirty="0" smtClean="0"/>
              <a:t>В тапках и пижаме.</a:t>
            </a:r>
            <a:br>
              <a:rPr lang="ru-RU" sz="4500" dirty="0" smtClean="0"/>
            </a:br>
            <a:r>
              <a:rPr lang="ru-RU" sz="4500" dirty="0" smtClean="0"/>
              <a:t>Он кричит: “Прошу прощенья! </a:t>
            </a:r>
            <a:br>
              <a:rPr lang="ru-RU" sz="4500" dirty="0" smtClean="0"/>
            </a:br>
            <a:r>
              <a:rPr lang="ru-RU" sz="4500" dirty="0" smtClean="0"/>
              <a:t>Это что – землетрясенье?</a:t>
            </a:r>
            <a:br>
              <a:rPr lang="ru-RU" sz="4500" dirty="0" smtClean="0"/>
            </a:br>
            <a:r>
              <a:rPr lang="ru-RU" sz="4500" dirty="0" smtClean="0"/>
              <a:t>Или, может быть, слоны</a:t>
            </a:r>
            <a:br>
              <a:rPr lang="ru-RU" sz="4500" dirty="0" smtClean="0"/>
            </a:br>
            <a:r>
              <a:rPr lang="ru-RU" sz="4500" dirty="0" smtClean="0"/>
              <a:t>Надо мной поселены?”</a:t>
            </a:r>
            <a:br>
              <a:rPr lang="ru-RU" sz="4500" dirty="0" smtClean="0"/>
            </a:br>
            <a:r>
              <a:rPr lang="ru-RU" sz="4500" dirty="0" smtClean="0"/>
              <a:t>– Уважаемый сосед,</a:t>
            </a:r>
            <a:br>
              <a:rPr lang="ru-RU" sz="4500" dirty="0" smtClean="0"/>
            </a:br>
            <a:r>
              <a:rPr lang="ru-RU" sz="4500" dirty="0" smtClean="0"/>
              <a:t>Никого в квартире нет.</a:t>
            </a:r>
            <a:br>
              <a:rPr lang="ru-RU" sz="4500" dirty="0" smtClean="0"/>
            </a:br>
            <a:r>
              <a:rPr lang="ru-RU" sz="4500" dirty="0" smtClean="0"/>
              <a:t>Я пришёл из школы</a:t>
            </a:r>
            <a:br>
              <a:rPr lang="ru-RU" sz="4500" dirty="0" smtClean="0"/>
            </a:br>
            <a:r>
              <a:rPr lang="ru-RU" sz="4500" dirty="0" smtClean="0"/>
              <a:t>И учу глаголы…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20510543">
            <a:off x="4756823" y="2427308"/>
            <a:ext cx="4706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Я надеюсь, когда вы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 будете учить глаголы,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 соседи от вас не пострадают. 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Желаю успехов!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H:\Documents and Settings\Александра\Мои документы\КАРТИНКИ\КАРТИНКИ\ЦВЕТОЧЕК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000504"/>
            <a:ext cx="2433646" cy="24336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Ресурсы: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K:\Для презентаций\0a2446eea378dac32a93eb6b711622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5131" cy="6858000"/>
          </a:xfrm>
          <a:prstGeom prst="rect">
            <a:avLst/>
          </a:prstGeom>
          <a:noFill/>
        </p:spPr>
      </p:pic>
      <p:pic>
        <p:nvPicPr>
          <p:cNvPr id="5123" name="Picture 3" descr="H:\Documents and Settings\Александра\Мои документы\КАРТИНКИ\КАРТИНКИ\Всякая всячина\56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087448"/>
            <a:ext cx="2145339" cy="27705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2143116"/>
            <a:ext cx="81907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Мне хочется предложить Вам уважаемый учитель презентацию, </a:t>
            </a:r>
          </a:p>
          <a:p>
            <a:r>
              <a:rPr lang="ru-RU" sz="2000" dirty="0" smtClean="0"/>
              <a:t>которая поможет Вашим ученикам запомнить глаголы -исключения </a:t>
            </a:r>
          </a:p>
          <a:p>
            <a:r>
              <a:rPr lang="ru-RU" sz="2000" dirty="0" smtClean="0"/>
              <a:t>и выучить спряжения.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/>
          <a:lstStyle/>
          <a:p>
            <a:pPr algn="ctr"/>
            <a:r>
              <a:rPr lang="ru-RU" b="1" i="1" dirty="0" smtClean="0"/>
              <a:t>Спряжение глаголов.</a:t>
            </a:r>
            <a:endParaRPr lang="ru-RU" b="1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en-US" sz="5100" dirty="0" smtClean="0"/>
              <a:t>I </a:t>
            </a:r>
            <a:r>
              <a:rPr lang="ru-RU" sz="5100" dirty="0" smtClean="0"/>
              <a:t>спряжение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II </a:t>
            </a:r>
            <a:r>
              <a:rPr lang="ru-RU" dirty="0" smtClean="0"/>
              <a:t>спряжение</a:t>
            </a:r>
          </a:p>
          <a:p>
            <a:r>
              <a:rPr lang="ru-RU" dirty="0" smtClean="0"/>
              <a:t>Все на ИТЬ, кроме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428868"/>
            <a:ext cx="3114668" cy="39314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Брить, стелить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2400" b="1" i="1" dirty="0" smtClean="0"/>
              <a:t>Глаголы-исключения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Гнать, держать,                                                                            </a:t>
            </a:r>
            <a:r>
              <a:rPr lang="ru-RU" sz="2400" b="1" i="1" dirty="0" smtClean="0"/>
              <a:t>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Дышать и слышать. 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Зависеть, видеть, ненавидеть.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А ещё смотреть, вертеть,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И обидеть, и терпеть.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3214686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Чтобы курицу соседки</a:t>
            </a:r>
            <a:br>
              <a:rPr lang="ru-RU" sz="2400" dirty="0" smtClean="0"/>
            </a:br>
            <a:r>
              <a:rPr lang="ru-RU" sz="2400" dirty="0" smtClean="0"/>
              <a:t>Чисто наголо </a:t>
            </a:r>
            <a:r>
              <a:rPr lang="ru-RU" sz="2400" b="1" u="sng" dirty="0" smtClean="0"/>
              <a:t>побрить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Надо бы на табуретке</a:t>
            </a:r>
            <a:br>
              <a:rPr lang="ru-RU" sz="2400" dirty="0" smtClean="0"/>
            </a:br>
            <a:r>
              <a:rPr lang="ru-RU" sz="2400" dirty="0" smtClean="0"/>
              <a:t>Две салфетки </a:t>
            </a:r>
            <a:r>
              <a:rPr lang="ru-RU" sz="2400" b="1" u="sng" dirty="0" smtClean="0"/>
              <a:t>постелить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3286116" y="2571744"/>
            <a:ext cx="4357718" cy="6429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640569"/>
          </a:xfrm>
        </p:spPr>
        <p:txBody>
          <a:bodyPr/>
          <a:lstStyle/>
          <a:p>
            <a:r>
              <a:rPr lang="ru-RU" sz="3200" b="1" i="1" dirty="0" smtClean="0"/>
              <a:t>Гнать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785794"/>
            <a:ext cx="4038600" cy="5569131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Держать</a:t>
            </a:r>
            <a:endParaRPr lang="ru-RU" sz="3200" b="1" i="1" dirty="0"/>
          </a:p>
        </p:txBody>
      </p:sp>
      <p:pic>
        <p:nvPicPr>
          <p:cNvPr id="1027" name="Picture 3" descr="H:\Documents and Settings\Александра\Мои документы\Школа\Конкурс 2011\Глаголы\picturecontent-pid-220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285860"/>
            <a:ext cx="3184094" cy="2786082"/>
          </a:xfrm>
          <a:prstGeom prst="rect">
            <a:avLst/>
          </a:prstGeom>
          <a:noFill/>
        </p:spPr>
      </p:pic>
      <p:pic>
        <p:nvPicPr>
          <p:cNvPr id="1029" name="Picture 5" descr="H:\Documents and Settings\Александра\Мои документы\Школа\Конкурс 2011\Глаголы\Гнат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256"/>
            <a:ext cx="3521726" cy="2248035"/>
          </a:xfrm>
          <a:prstGeom prst="rect">
            <a:avLst/>
          </a:prstGeom>
          <a:noFill/>
        </p:spPr>
      </p:pic>
      <p:pic>
        <p:nvPicPr>
          <p:cNvPr id="1030" name="Picture 6" descr="H:\Documents and Settings\Александра\Мои документы\Школа\Конкурс 2011\Глаголы\1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71612"/>
            <a:ext cx="4046405" cy="3038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640569"/>
          </a:xfrm>
        </p:spPr>
        <p:txBody>
          <a:bodyPr/>
          <a:lstStyle/>
          <a:p>
            <a:r>
              <a:rPr lang="ru-RU" sz="3200" b="1" i="1" dirty="0" smtClean="0"/>
              <a:t>Дышать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4997627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Слышать</a:t>
            </a:r>
            <a:endParaRPr lang="ru-RU" sz="3200" b="1" i="1" dirty="0"/>
          </a:p>
        </p:txBody>
      </p:sp>
      <p:pic>
        <p:nvPicPr>
          <p:cNvPr id="2051" name="Picture 3" descr="H:\Documents and Settings\Александра\Мои документы\Школа\Конкурс 2011\Глаголы\Дыша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3331809" cy="2071702"/>
          </a:xfrm>
          <a:prstGeom prst="rect">
            <a:avLst/>
          </a:prstGeom>
          <a:noFill/>
        </p:spPr>
      </p:pic>
      <p:pic>
        <p:nvPicPr>
          <p:cNvPr id="1026" name="Picture 2" descr="H:\Documents and Settings\Александра\Мои документы\Школа\Конкурс 2011\Картинки к презент\lis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3" y="1928802"/>
            <a:ext cx="2643206" cy="2696070"/>
          </a:xfrm>
          <a:prstGeom prst="rect">
            <a:avLst/>
          </a:prstGeom>
          <a:noFill/>
        </p:spPr>
      </p:pic>
      <p:pic>
        <p:nvPicPr>
          <p:cNvPr id="1027" name="Picture 3" descr="H:\Documents and Settings\Александра\Мои документы\Школа\Конкурс 2011\Картинки к презент\logo_uslyshmir_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74" y="4286256"/>
            <a:ext cx="2571744" cy="25717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Зависеть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571480"/>
            <a:ext cx="4471990" cy="5783445"/>
          </a:xfrm>
        </p:spPr>
        <p:txBody>
          <a:bodyPr/>
          <a:lstStyle/>
          <a:p>
            <a:r>
              <a:rPr lang="ru-RU" sz="3200" b="1" i="1" dirty="0" smtClean="0"/>
              <a:t>Видеть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3200" b="1" i="1" dirty="0" smtClean="0"/>
              <a:t>Ненавидеть</a:t>
            </a:r>
            <a:endParaRPr lang="ru-RU" sz="3200" b="1" i="1" dirty="0"/>
          </a:p>
        </p:txBody>
      </p:sp>
      <p:pic>
        <p:nvPicPr>
          <p:cNvPr id="3074" name="Picture 2" descr="H:\Documents and Settings\Александра\Мои документы\Школа\Конкурс 2011\Глаголы\Ненавиде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714752"/>
            <a:ext cx="3357586" cy="2892038"/>
          </a:xfrm>
          <a:prstGeom prst="rect">
            <a:avLst/>
          </a:prstGeom>
          <a:noFill/>
        </p:spPr>
      </p:pic>
      <p:pic>
        <p:nvPicPr>
          <p:cNvPr id="3075" name="Picture 3" descr="H:\Documents and Settings\Александра\Мои документы\КАРТИНКИ\КАРТИНКИ\Ва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785794"/>
            <a:ext cx="2339104" cy="2095503"/>
          </a:xfrm>
          <a:prstGeom prst="rect">
            <a:avLst/>
          </a:prstGeom>
          <a:noFill/>
        </p:spPr>
      </p:pic>
      <p:pic>
        <p:nvPicPr>
          <p:cNvPr id="3076" name="Picture 4" descr="H:\Documents and Settings\Александра\Мои документы\КАРТИНКИ\детское\j01851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571744"/>
            <a:ext cx="3551752" cy="239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354817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Смотреть</a:t>
            </a:r>
            <a:endParaRPr lang="ru-RU" sz="32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b="1" i="1" dirty="0" smtClean="0"/>
              <a:t>Вертеть</a:t>
            </a:r>
            <a:endParaRPr lang="ru-RU" sz="3200" b="1" i="1" dirty="0"/>
          </a:p>
        </p:txBody>
      </p:sp>
      <p:pic>
        <p:nvPicPr>
          <p:cNvPr id="4098" name="Picture 2" descr="H:\Documents and Settings\Александра\Мои документы\Школа\Конкурс 2011\Глаголы\Смотрет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643050"/>
            <a:ext cx="3543325" cy="2286016"/>
          </a:xfrm>
          <a:prstGeom prst="rect">
            <a:avLst/>
          </a:prstGeom>
          <a:noFill/>
        </p:spPr>
      </p:pic>
      <p:pic>
        <p:nvPicPr>
          <p:cNvPr id="4099" name="Picture 3" descr="H:\Documents and Settings\Александра\Мои документы\КАРТИНКИ\АНИМАЦИИ\человечки\j03034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643182"/>
            <a:ext cx="3500462" cy="3088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640569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Обидеть</a:t>
            </a:r>
            <a:endParaRPr lang="ru-RU" sz="32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Терпеть.</a:t>
            </a:r>
            <a:endParaRPr lang="ru-RU" sz="3200" b="1" i="1" dirty="0"/>
          </a:p>
        </p:txBody>
      </p:sp>
      <p:pic>
        <p:nvPicPr>
          <p:cNvPr id="6146" name="Picture 2" descr="H:\Documents and Settings\Александра\Мои документы\КАРТИНКИ\АНИМАЦИИ\человечки\j03005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3241145" cy="2714644"/>
          </a:xfrm>
          <a:prstGeom prst="rect">
            <a:avLst/>
          </a:prstGeom>
          <a:noFill/>
        </p:spPr>
      </p:pic>
      <p:pic>
        <p:nvPicPr>
          <p:cNvPr id="2050" name="Picture 2" descr="H:\Documents and Settings\Александра\Мои документы\Школа\Конкурс 2011\Картинки к презент\sauna_papaha_ser_terpi_kasa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643182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Хочешь знать на зубок глаголы-исключения?</a:t>
            </a:r>
            <a:br>
              <a:rPr lang="ru-RU" sz="3600" b="1" dirty="0" smtClean="0"/>
            </a:br>
            <a:r>
              <a:rPr lang="ru-RU" sz="3600" b="1" dirty="0" smtClean="0"/>
              <a:t>Выучи тогда скорей это стихотворение!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53"/>
            <a:ext cx="4038600" cy="414037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Как начнёшь меня ты </a:t>
            </a:r>
            <a:r>
              <a:rPr lang="ru-RU" b="1" dirty="0" smtClean="0"/>
              <a:t>гнать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Перестану я </a:t>
            </a:r>
            <a:r>
              <a:rPr lang="ru-RU" b="1" dirty="0" smtClean="0"/>
              <a:t>дышать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Перестанут уши </a:t>
            </a:r>
            <a:r>
              <a:rPr lang="ru-RU" b="1" dirty="0" smtClean="0"/>
              <a:t>слышать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Ну а руки – всё </a:t>
            </a:r>
            <a:r>
              <a:rPr lang="ru-RU" b="1" dirty="0" smtClean="0"/>
              <a:t>держать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На меня начнёшь </a:t>
            </a:r>
            <a:r>
              <a:rPr lang="ru-RU" b="1" dirty="0" smtClean="0"/>
              <a:t>смотреть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Будешь ты меня </a:t>
            </a:r>
            <a:r>
              <a:rPr lang="ru-RU" b="1" dirty="0" smtClean="0"/>
              <a:t>вертеть</a:t>
            </a:r>
            <a:r>
              <a:rPr lang="ru-RU" dirty="0" smtClean="0"/>
              <a:t> –</a:t>
            </a:r>
            <a:br>
              <a:rPr lang="ru-RU" dirty="0" smtClean="0"/>
            </a:br>
            <a:r>
              <a:rPr lang="ru-RU" dirty="0" smtClean="0"/>
              <a:t>Буду всё равно </a:t>
            </a:r>
            <a:r>
              <a:rPr lang="ru-RU" b="1" dirty="0" smtClean="0"/>
              <a:t>терпеть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Буду от тебя </a:t>
            </a:r>
            <a:r>
              <a:rPr lang="ru-RU" b="1" dirty="0" smtClean="0"/>
              <a:t>зависеть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Раз ты смог меня </a:t>
            </a:r>
            <a:r>
              <a:rPr lang="ru-RU" b="1" dirty="0" smtClean="0"/>
              <a:t>обидеть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Буду я тебя не </a:t>
            </a:r>
            <a:r>
              <a:rPr lang="ru-RU" b="1" dirty="0" smtClean="0"/>
              <a:t>видеть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А открыто </a:t>
            </a:r>
            <a:r>
              <a:rPr lang="ru-RU" b="1" dirty="0" smtClean="0"/>
              <a:t>ненавидеть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92</TotalTime>
  <Words>131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Спряжение глаголов.</vt:lpstr>
      <vt:lpstr>Слайд 4</vt:lpstr>
      <vt:lpstr>Слайд 5</vt:lpstr>
      <vt:lpstr>Слайд 6</vt:lpstr>
      <vt:lpstr>Слайд 7</vt:lpstr>
      <vt:lpstr>Слайд 8</vt:lpstr>
      <vt:lpstr>Хочешь знать на зубок глаголы-исключения? Выучи тогда скорей это стихотворение!</vt:lpstr>
      <vt:lpstr>Слайд 10</vt:lpstr>
      <vt:lpstr>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</cp:lastModifiedBy>
  <cp:revision>17</cp:revision>
  <dcterms:modified xsi:type="dcterms:W3CDTF">2011-12-16T10:01:27Z</dcterms:modified>
</cp:coreProperties>
</file>