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56" r:id="rId3"/>
    <p:sldId id="264" r:id="rId4"/>
    <p:sldId id="265" r:id="rId5"/>
    <p:sldId id="266" r:id="rId6"/>
    <p:sldId id="257" r:id="rId7"/>
    <p:sldId id="260" r:id="rId8"/>
    <p:sldId id="261" r:id="rId9"/>
    <p:sldId id="262" r:id="rId10"/>
    <p:sldId id="263" r:id="rId11"/>
    <p:sldId id="258" r:id="rId12"/>
    <p:sldId id="259" r:id="rId13"/>
    <p:sldId id="267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63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D17B5-88F6-45CA-A259-79A8A3817162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2865E-96C9-4141-BA94-809FCA3C2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28995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AE8B5-DF88-4FA9-8182-65F38E366508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112C7-9A0B-4642-AB07-ADF54F565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5558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73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11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131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12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29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13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237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54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4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21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649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6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07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7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47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8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71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9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60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112C7-9A0B-4642-AB07-ADF54F565E04}" type="slidenum">
              <a:rPr lang="ru-RU" smtClean="0"/>
              <a:t>10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Древние города нашей земли.  Древнерусский город-крепость.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22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7" Target="../media/image14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773272"/>
              </p:ext>
            </p:extLst>
          </p:nvPr>
        </p:nvGraphicFramePr>
        <p:xfrm>
          <a:off x="467544" y="391254"/>
          <a:ext cx="4668465" cy="4159215"/>
        </p:xfrm>
        <a:graphic>
          <a:graphicData uri="http://schemas.openxmlformats.org/drawingml/2006/table">
            <a:tbl>
              <a:tblPr bandRow="1" firstRow="1">
                <a:tableStyleId>{2D5ABB26-0587-4C30-8999-92F81FD0307C}</a:tableStyleId>
              </a:tblPr>
              <a:tblGrid>
                <a:gridCol w="792088"/>
                <a:gridCol w="769297"/>
                <a:gridCol w="776770"/>
                <a:gridCol w="776770"/>
                <a:gridCol w="776770"/>
                <a:gridCol w="776770"/>
              </a:tblGrid>
              <a:tr h="831843"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831843"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831843"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831843"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 lang="ru-RU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noFill/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831843"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endParaRPr dirty="0" lang="ru-RU" sz="4800"/>
                    </a:p>
                  </a:txBody>
                  <a:tcPr>
                    <a:lnL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chemeClr val="tx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164572"/>
              </p:ext>
            </p:extLst>
          </p:nvPr>
        </p:nvGraphicFramePr>
        <p:xfrm>
          <a:off x="5364088" y="2204864"/>
          <a:ext cx="3600400" cy="4104456"/>
        </p:xfrm>
        <a:graphic>
          <a:graphicData uri="http://schemas.openxmlformats.org/drawingml/2006/table">
            <a:tbl>
              <a:tblPr bandRow="1" firstRow="1">
                <a:tableStyleId>{2D5ABB26-0587-4C30-8999-92F81FD0307C}</a:tableStyleId>
              </a:tblPr>
              <a:tblGrid>
                <a:gridCol w="3600400"/>
              </a:tblGrid>
              <a:tr h="1355600">
                <a:tc>
                  <a:txBody>
                    <a:bodyPr/>
                    <a:lstStyle/>
                    <a:p>
                      <a:r>
                        <a:rPr dirty="0" lang="ru-RU" smtClean="0" sz="2800"/>
                        <a:t>1. Желанный в доме человек?</a:t>
                      </a:r>
                      <a:endParaRPr dirty="0" lang="ru-RU" sz="2800"/>
                    </a:p>
                  </a:txBody>
                  <a:tcPr/>
                </a:tc>
              </a:tr>
              <a:tr h="1374428">
                <a:tc>
                  <a:txBody>
                    <a:bodyPr/>
                    <a:lstStyle/>
                    <a:p>
                      <a:r>
                        <a:rPr dirty="0" lang="ru-RU" smtClean="0" sz="2800"/>
                        <a:t>2. </a:t>
                      </a:r>
                      <a:r>
                        <a:rPr baseline="0" dirty="0" lang="ru-RU" smtClean="0" sz="2800"/>
                        <a:t> Древнее название нашей страны?</a:t>
                      </a:r>
                      <a:endParaRPr dirty="0" lang="ru-RU" sz="2800"/>
                    </a:p>
                  </a:txBody>
                  <a:tcPr/>
                </a:tc>
              </a:tr>
              <a:tr h="1374428">
                <a:tc>
                  <a:txBody>
                    <a:bodyPr/>
                    <a:lstStyle/>
                    <a:p>
                      <a:r>
                        <a:rPr dirty="0" lang="ru-RU" smtClean="0" sz="2800"/>
                        <a:t>3. Опоясал каменный ремень сотни городов</a:t>
                      </a:r>
                      <a:r>
                        <a:rPr baseline="0" dirty="0" lang="ru-RU" smtClean="0" sz="2800"/>
                        <a:t> и деревень. Что это?</a:t>
                      </a:r>
                      <a:endParaRPr dirty="0" lang="ru-RU" sz="280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16" l="1286" r="16736"/>
          <a:stretch/>
        </p:blipFill>
        <p:spPr bwMode="auto">
          <a:xfrm>
            <a:off x="397473" y="356610"/>
            <a:ext cx="4032448" cy="972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26" r="32391" t="37789"/>
          <a:stretch/>
        </p:blipFill>
        <p:spPr bwMode="auto">
          <a:xfrm>
            <a:off x="323528" y="1909226"/>
            <a:ext cx="3384376" cy="100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" t="76682"/>
          <a:stretch/>
        </p:blipFill>
        <p:spPr bwMode="auto">
          <a:xfrm>
            <a:off x="327052" y="3645024"/>
            <a:ext cx="4893020" cy="97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447052" y="408431"/>
            <a:ext cx="786171" cy="4008494"/>
            <a:chOff x="447052" y="408431"/>
            <a:chExt cx="786171" cy="4008494"/>
          </a:xfrm>
        </p:grpSpPr>
        <p:pic>
          <p:nvPicPr>
            <p:cNvPr id="1029" name="Picture 5"/>
            <p:cNvPicPr>
              <a:picLocks noChangeArrowheads="1" noChangeAspect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800" l="3406" r="82959" t="2847"/>
            <a:stretch/>
          </p:blipFill>
          <p:spPr bwMode="auto">
            <a:xfrm>
              <a:off x="447052" y="408431"/>
              <a:ext cx="786171" cy="4008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447052" y="408431"/>
              <a:ext cx="0" cy="400849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-19789" y="398306"/>
            <a:ext cx="491062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/>
              <a:t>1</a:t>
            </a:r>
            <a:endParaRPr dirty="0" lang="ru-RU" sz="3200"/>
          </a:p>
        </p:txBody>
      </p:sp>
      <p:sp>
        <p:nvSpPr>
          <p:cNvPr id="15" name="TextBox 14"/>
          <p:cNvSpPr txBox="1"/>
          <p:nvPr/>
        </p:nvSpPr>
        <p:spPr>
          <a:xfrm>
            <a:off x="-21482" y="2120290"/>
            <a:ext cx="491062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3200"/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38940" y="3832150"/>
            <a:ext cx="491062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lang="ru-RU" smtClean="0" sz="3200"/>
              <a:t>3</a:t>
            </a:r>
            <a:endParaRPr dirty="0" lang="ru-RU" sz="3200"/>
          </a:p>
        </p:txBody>
      </p:sp>
    </p:spTree>
    <p:extLst>
      <p:ext uri="{BB962C8B-B14F-4D97-AF65-F5344CB8AC3E}">
        <p14:creationId xmlns:p14="http://schemas.microsoft.com/office/powerpoint/2010/main" val="320604337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7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12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17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22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Ярославль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7281708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96" y="200050"/>
            <a:ext cx="1571625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48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Julia\Desktop\древние славяне\7ca4173cbc6a47bfd352c54c1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346950" cy="4859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0721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Julia\Desktop\древние славяне\mesto-belorusskih-zemel-v-processe-stanovlenija-kievskoj-rus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858000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610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Julia\Desktop\практика 5 курс\ИЗО\363935-27494557332f11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60" y="548680"/>
            <a:ext cx="6984776" cy="563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30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39902" y="1340768"/>
            <a:ext cx="8197410" cy="2007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32252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54000"/>
            <a:ext cx="6350000" cy="6350000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0016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Кострома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8" y="1484784"/>
            <a:ext cx="4473224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935760" cy="2951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7821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Гусь -Хрустальный</a:t>
            </a:r>
            <a:endParaRPr lang="ru-RU" sz="4000" b="1" dirty="0">
              <a:solidFill>
                <a:schemeClr val="tx2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942756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0903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Сергиев Посад</a:t>
            </a:r>
            <a:r>
              <a:rPr lang="ru-RU" b="1" dirty="0">
                <a:cs typeface="Arial" charset="0"/>
              </a:rPr>
              <a:t/>
            </a:r>
            <a:br>
              <a:rPr lang="ru-RU" b="1" dirty="0">
                <a:cs typeface="Arial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171" y="4491827"/>
            <a:ext cx="2906266" cy="2181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018" y="4491827"/>
            <a:ext cx="322897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071" y="908720"/>
            <a:ext cx="5057543" cy="3408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8047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Москва</a:t>
            </a:r>
            <a:r>
              <a:rPr lang="ru-RU" dirty="0">
                <a:solidFill>
                  <a:srgbClr val="FF0000"/>
                </a:solidFill>
                <a:cs typeface="Arial" charset="0"/>
              </a:rPr>
              <a:t/>
            </a:r>
            <a:br>
              <a:rPr lang="ru-RU" dirty="0">
                <a:solidFill>
                  <a:srgbClr val="FF0000"/>
                </a:solidFill>
                <a:cs typeface="Arial" charset="0"/>
              </a:rPr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979551"/>
            <a:ext cx="1817687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267" y="1045327"/>
            <a:ext cx="1558233" cy="2077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965674"/>
            <a:ext cx="4286250" cy="2047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56" y="3717032"/>
            <a:ext cx="3810000" cy="2457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14" y="3573016"/>
            <a:ext cx="2329198" cy="2601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4590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Владимир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9"/>
            <a:ext cx="4128459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3897026" cy="2921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3244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Суздаль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371" y="5229200"/>
            <a:ext cx="6564313" cy="1214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14461"/>
            <a:ext cx="6656388" cy="1785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45440"/>
            <a:ext cx="6451600" cy="1500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163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148</Words>
  <Application>Microsoft Office PowerPoint</Application>
  <PresentationFormat>Экран (4:3)</PresentationFormat>
  <Paragraphs>37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Кострома</vt:lpstr>
      <vt:lpstr>Гусь -Хрустальный</vt:lpstr>
      <vt:lpstr>Сергиев Посад </vt:lpstr>
      <vt:lpstr>Москва </vt:lpstr>
      <vt:lpstr>Владимир</vt:lpstr>
      <vt:lpstr>Суздаль</vt:lpstr>
      <vt:lpstr>Ярославль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</dc:creator>
  <cp:lastModifiedBy>Julia</cp:lastModifiedBy>
  <cp:revision>16</cp:revision>
  <cp:lastPrinted>2011-10-02T12:59:31Z</cp:lastPrinted>
  <dcterms:created xsi:type="dcterms:W3CDTF">2011-10-02T12:15:48Z</dcterms:created>
  <dcterms:modified xsi:type="dcterms:W3CDTF">2011-10-02T13:31:03Z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661295</vt:lpwstr>
  </property>
  <property fmtid="{D5CDD505-2E9C-101B-9397-08002B2CF9AE}" name="NXPowerLiteSettings" pid="3">
    <vt:lpwstr>F7200358026400</vt:lpwstr>
  </property>
  <property fmtid="{D5CDD505-2E9C-101B-9397-08002B2CF9AE}" name="NXPowerLiteVersion" pid="4">
    <vt:lpwstr>D5.0.6</vt:lpwstr>
  </property>
</Properties>
</file>