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7" r:id="rId3"/>
    <p:sldId id="288" r:id="rId4"/>
    <p:sldId id="286" r:id="rId5"/>
    <p:sldId id="259" r:id="rId6"/>
    <p:sldId id="28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050EB87F-84C3-411A-B915-8C5E30E1F353}">
          <p14:sldIdLst>
            <p14:sldId id="256"/>
            <p14:sldId id="257"/>
            <p14:sldId id="258"/>
            <p14:sldId id="259"/>
            <p14:sldId id="262"/>
            <p14:sldId id="260"/>
            <p14:sldId id="261"/>
            <p14:sldId id="263"/>
            <p14:sldId id="265"/>
            <p14:sldId id="266"/>
            <p14:sldId id="268"/>
            <p14:sldId id="267"/>
            <p14:sldId id="264"/>
            <p14:sldId id="269"/>
            <p14:sldId id="270"/>
            <p14:sldId id="271"/>
            <p14:sldId id="282"/>
            <p14:sldId id="272"/>
            <p14:sldId id="273"/>
            <p14:sldId id="274"/>
            <p14:sldId id="275"/>
            <p14:sldId id="283"/>
            <p14:sldId id="277"/>
            <p14:sldId id="278"/>
            <p14:sldId id="279"/>
            <p14:sldId id="280"/>
            <p14:sldId id="28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BD42"/>
    <a:srgbClr val="663300"/>
    <a:srgbClr val="D0B076"/>
    <a:srgbClr val="CC6600"/>
    <a:srgbClr val="CC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1257239-A1EC-4D37-B744-E975A8491B46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3FCF005-BADC-4D4A-A4D2-4D22B881A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commons/3/30/North_caucasus_economic_region.pn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айл:North caucasus economic region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020" y="357166"/>
            <a:ext cx="8338238" cy="60722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772400" cy="1974081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Gabriola" pitchFamily="82" charset="0"/>
              </a:rPr>
              <a:t>Северо-Кавказский Экономический район</a:t>
            </a:r>
            <a:endParaRPr lang="ru-RU" sz="6000" dirty="0">
              <a:latin typeface="Gabriola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0760" y="5857892"/>
            <a:ext cx="229441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Учитель географии </a:t>
            </a:r>
          </a:p>
          <a:p>
            <a:r>
              <a:rPr lang="ru-RU" b="1" dirty="0" smtClean="0"/>
              <a:t>Кузнецова Е. Ф.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28495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0175"/>
            <a:ext cx="9120336" cy="685800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" y="0"/>
            <a:ext cx="9144000" cy="685800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365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smtClean="0"/>
              <a:t>Состав Северного Кавказа</a:t>
            </a:r>
          </a:p>
        </p:txBody>
      </p:sp>
      <p:pic>
        <p:nvPicPr>
          <p:cNvPr id="118788" name="Picture 4" descr="соста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4500563" y="2636838"/>
            <a:ext cx="4643437" cy="1223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2400" b="1" dirty="0">
                <a:solidFill>
                  <a:schemeClr val="tx1"/>
                </a:solidFill>
              </a:rPr>
              <a:t>S= 355 </a:t>
            </a:r>
            <a:r>
              <a:rPr lang="ru-RU" sz="2400" b="1" dirty="0">
                <a:solidFill>
                  <a:schemeClr val="tx1"/>
                </a:solidFill>
              </a:rPr>
              <a:t>тыс.км кв.</a:t>
            </a: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</a:rPr>
              <a:t>Н=18 млн. чел. (12% населения </a:t>
            </a: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</a:rPr>
              <a:t>России)</a:t>
            </a:r>
          </a:p>
        </p:txBody>
      </p:sp>
      <p:sp>
        <p:nvSpPr>
          <p:cNvPr id="118791" name="Text Box 7"/>
          <p:cNvSpPr txBox="1">
            <a:spLocks noChangeArrowheads="1"/>
          </p:cNvSpPr>
          <p:nvPr/>
        </p:nvSpPr>
        <p:spPr bwMode="auto">
          <a:xfrm rot="-2087089">
            <a:off x="91874" y="1914059"/>
            <a:ext cx="14466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Украина</a:t>
            </a: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 rot="-734158">
            <a:off x="1116013" y="256014"/>
            <a:ext cx="25130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Центрально-</a:t>
            </a:r>
          </a:p>
          <a:p>
            <a:pPr>
              <a:defRPr/>
            </a:pPr>
            <a:r>
              <a:rPr lang="ru-RU" sz="2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чернозёмный</a:t>
            </a: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 rot="2147876">
            <a:off x="3871913" y="1666875"/>
            <a:ext cx="2160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Поволжье</a:t>
            </a:r>
          </a:p>
        </p:txBody>
      </p:sp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1835150" y="1125538"/>
            <a:ext cx="6121400" cy="4464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defRPr/>
            </a:pPr>
            <a:r>
              <a:rPr lang="ru-RU" sz="2800" u="sng">
                <a:solidFill>
                  <a:schemeClr val="tx1"/>
                </a:solidFill>
              </a:rPr>
              <a:t>Состав района: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>
                <a:solidFill>
                  <a:schemeClr val="tx1"/>
                </a:solidFill>
              </a:rPr>
              <a:t>Ростовская область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>
                <a:solidFill>
                  <a:schemeClr val="tx1"/>
                </a:solidFill>
              </a:rPr>
              <a:t>Краснодарский край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>
                <a:solidFill>
                  <a:schemeClr val="tx1"/>
                </a:solidFill>
              </a:rPr>
              <a:t>Ставропольский край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>
                <a:solidFill>
                  <a:schemeClr val="tx1"/>
                </a:solidFill>
              </a:rPr>
              <a:t>Республика Дагестан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>
                <a:solidFill>
                  <a:schemeClr val="tx1"/>
                </a:solidFill>
              </a:rPr>
              <a:t>Республика Адыгея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>
                <a:solidFill>
                  <a:schemeClr val="tx1"/>
                </a:solidFill>
              </a:rPr>
              <a:t>Республика Карачаево-Черкессия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>
                <a:solidFill>
                  <a:schemeClr val="tx1"/>
                </a:solidFill>
              </a:rPr>
              <a:t>Республика Ингушетия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>
                <a:solidFill>
                  <a:schemeClr val="tx1"/>
                </a:solidFill>
              </a:rPr>
              <a:t>Республика Чечня-Ичкерия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>
                <a:solidFill>
                  <a:schemeClr val="tx1"/>
                </a:solidFill>
              </a:rPr>
              <a:t>Республика Северная Осетия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>
                <a:solidFill>
                  <a:schemeClr val="tx1"/>
                </a:solidFill>
              </a:rPr>
              <a:t>Республика Кабардино-Балкария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1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879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879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187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8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8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118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8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8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118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8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8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18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8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8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18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8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8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118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18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8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118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18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18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118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8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8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9" dur="1000"/>
                                        <p:tgtEl>
                                          <p:spTgt spid="118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18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18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118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18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18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118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18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18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118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  <p:bldP spid="118791" grpId="0"/>
      <p:bldP spid="118792" grpId="0"/>
      <p:bldP spid="118793" grpId="0"/>
      <p:bldP spid="118794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56263" cy="1054250"/>
          </a:xfrm>
        </p:spPr>
        <p:txBody>
          <a:bodyPr/>
          <a:lstStyle/>
          <a:p>
            <a:r>
              <a:rPr lang="ru-RU" sz="4800" dirty="0" smtClean="0">
                <a:latin typeface="Gabriola" pitchFamily="82" charset="0"/>
              </a:rPr>
              <a:t>Экономико-географическое положение</a:t>
            </a:r>
            <a:endParaRPr lang="ru-RU" sz="4800" dirty="0">
              <a:latin typeface="Gabriola" pitchFamily="82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355600">
              <a:buAutoNum type="arabicPeriod"/>
            </a:pPr>
            <a:r>
              <a:rPr lang="ru-RU" b="1" dirty="0" smtClean="0"/>
              <a:t>Имеет </a:t>
            </a:r>
            <a:r>
              <a:rPr lang="ru-RU" b="1" dirty="0"/>
              <a:t>выход к трем морским </a:t>
            </a:r>
            <a:r>
              <a:rPr lang="ru-RU" b="1" dirty="0" smtClean="0"/>
              <a:t>бассейнам.</a:t>
            </a:r>
          </a:p>
          <a:p>
            <a:pPr marL="0" indent="355600">
              <a:buAutoNum type="arabicPeriod"/>
            </a:pPr>
            <a:r>
              <a:rPr lang="ru-RU" b="1" dirty="0" smtClean="0"/>
              <a:t>Приграничное положение с Украиной, Абхазией, Южной Осетией и Азербайджаном.</a:t>
            </a:r>
            <a:endParaRPr lang="ru-RU" b="1" dirty="0"/>
          </a:p>
          <a:p>
            <a:pPr marL="0" indent="355600">
              <a:buAutoNum type="arabicPeriod"/>
            </a:pPr>
            <a:r>
              <a:rPr lang="ru-RU" b="1" dirty="0" smtClean="0"/>
              <a:t> Граничит </a:t>
            </a:r>
            <a:r>
              <a:rPr lang="ru-RU" b="1" dirty="0"/>
              <a:t>с развитыми Поволжским и Центрально-Черноземным районами.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644008" y="2276872"/>
            <a:ext cx="3803904" cy="38770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b="1" dirty="0" smtClean="0"/>
              <a:t>. Пограничное положение с Грузией.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84409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7232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положение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90" y="-40482"/>
            <a:ext cx="7462455" cy="6897709"/>
          </a:xfr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" y="-11018"/>
            <a:ext cx="7498805" cy="6883076"/>
          </a:xfrm>
          <a:prstGeom prst="rect">
            <a:avLst/>
          </a:prstGeom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" y="-5508"/>
            <a:ext cx="7486671" cy="6870538"/>
          </a:xfrm>
          <a:prstGeom prst="rect">
            <a:avLst/>
          </a:prstGeom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4" y="11018"/>
            <a:ext cx="7498805" cy="6832925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1"/>
            <a:ext cx="7523073" cy="6858000"/>
          </a:xfrm>
          <a:prstGeom prst="rect">
            <a:avLst/>
          </a:prstGeom>
        </p:spPr>
      </p:pic>
      <p:pic>
        <p:nvPicPr>
          <p:cNvPr id="9" name="Рисунок 8" descr="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" y="1"/>
            <a:ext cx="7523073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Кутюр">
      <a:dk1>
        <a:sysClr val="windowText" lastClr="000000"/>
      </a:dk1>
      <a:lt1>
        <a:sysClr val="window" lastClr="F4F4F4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2836200</TotalTime>
  <Words>96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Твердый переплет</vt:lpstr>
      <vt:lpstr>Северо-Кавказский Экономический район</vt:lpstr>
      <vt:lpstr>Слайд 2</vt:lpstr>
      <vt:lpstr>Слайд 3</vt:lpstr>
      <vt:lpstr>Состав Северного Кавказа</vt:lpstr>
      <vt:lpstr>Экономико-географическое положение</vt:lpstr>
      <vt:lpstr>положение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Северо-Кавказский Экономический район</dc:title>
  <dc:creator>Ольга</dc:creator>
  <cp:lastModifiedBy>Admin</cp:lastModifiedBy>
  <cp:revision>77</cp:revision>
  <dcterms:created xsi:type="dcterms:W3CDTF">2011-05-19T13:29:59Z</dcterms:created>
  <dcterms:modified xsi:type="dcterms:W3CDTF">2011-12-16T12:54:31Z</dcterms:modified>
</cp:coreProperties>
</file>