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140" autoAdjust="0"/>
  </p:normalViewPr>
  <p:slideViewPr>
    <p:cSldViewPr>
      <p:cViewPr>
        <p:scale>
          <a:sx n="100" d="100"/>
          <a:sy n="100" d="100"/>
        </p:scale>
        <p:origin x="2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3000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D45A77-B81F-40AD-8E21-A78165BE552E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B932BC7-CD38-49F5-9BE2-CADCA9E68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 advClick="0" advTm="3000"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Backup\&#1084;&#1072;&#1083;.%20&#1092;&#1080;&#1083;&#1100;&#1084;&#1099;\&#1084;&#1072;&#1084;&#1072;%202256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Backup\&#1084;&#1072;&#1083;.%20&#1092;&#1080;&#1083;&#1100;&#1084;&#1099;\&#1084;&#1072;&#1084;&#1072;%202265.wav" TargetMode="Externa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14356"/>
            <a:ext cx="8305800" cy="157163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Рассказ о маме.</a:t>
            </a:r>
            <a:endParaRPr lang="ru-RU" sz="6600" dirty="0"/>
          </a:p>
        </p:txBody>
      </p:sp>
      <p:pic>
        <p:nvPicPr>
          <p:cNvPr id="1028" name="Picture 4" descr="D:\Backup\мои фото\парад  2010\SDC111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285984" y="3643314"/>
            <a:ext cx="4714908" cy="2857520"/>
          </a:xfrm>
          <a:prstGeom prst="rect">
            <a:avLst/>
          </a:prstGeom>
          <a:noFill/>
        </p:spPr>
      </p:pic>
      <p:pic>
        <p:nvPicPr>
          <p:cNvPr id="7" name="мама 225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61400" y="637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2133600"/>
            <a:ext cx="7772400" cy="27432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этот день знаменательный самый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Ты прими благодарность мою,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Мама, мама, любимая мама,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тебя всей душою люблю!</a:t>
            </a:r>
            <a:endParaRPr kumimoji="0" lang="ru-RU" sz="26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2209800" y="381000"/>
            <a:ext cx="4876800" cy="1600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пожелание маме</a:t>
            </a:r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3428992" y="4429132"/>
          <a:ext cx="2514600" cy="2133600"/>
        </p:xfrm>
        <a:graphic>
          <a:graphicData uri="http://schemas.openxmlformats.org/presentationml/2006/ole">
            <p:oleObj spid="_x0000_s8194" name="Фотография Photo Editor" r:id="rId4" imgW="1142857" imgH="1142857" progId="">
              <p:embed/>
            </p:oleObj>
          </a:graphicData>
        </a:graphic>
      </p:graphicFrame>
    </p:spTree>
  </p:cSld>
  <p:clrMapOvr>
    <a:masterClrMapping/>
  </p:clrMapOvr>
  <p:transition spd="med" advClick="0" advTm="300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 advAuto="200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371600"/>
            <a:ext cx="7772400" cy="23622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447800" y="3886200"/>
            <a:ext cx="6400800" cy="25146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По-русски «мама»,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по-грузински «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нана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»,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по-аварски-ласково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«баба»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Из тысяч слов земли и океана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 этого  - особая судьба.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WordArt 19"/>
          <p:cNvSpPr>
            <a:spLocks noChangeArrowheads="1" noChangeShapeType="1" noTextEdit="1"/>
          </p:cNvSpPr>
          <p:nvPr/>
        </p:nvSpPr>
        <p:spPr bwMode="auto">
          <a:xfrm>
            <a:off x="1547664" y="1447800"/>
            <a:ext cx="6696744" cy="213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Мама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лучше    всех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!</a:t>
            </a: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6629400" y="4419600"/>
          <a:ext cx="1963738" cy="2209800"/>
        </p:xfrm>
        <a:graphic>
          <a:graphicData uri="http://schemas.openxmlformats.org/presentationml/2006/ole">
            <p:oleObj spid="_x0000_s7170" name="Фотография Photo Editor" r:id="rId4" imgW="1047619" imgH="781159" progId="">
              <p:embed/>
            </p:oleObj>
          </a:graphicData>
        </a:graphic>
      </p:graphicFrame>
      <p:pic>
        <p:nvPicPr>
          <p:cNvPr id="6" name="мама 2265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661400" y="637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3" presetClass="entr" presetSubtype="5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3" presetClass="entr" presetSubtype="5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3" presetClass="entr" presetSubtype="5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 autoUpdateAnimBg="0" advAuto="200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16430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Моя мама  Наталья Викторовна</a:t>
            </a:r>
            <a:r>
              <a:rPr lang="ru-RU" sz="3600" b="1" dirty="0" smtClean="0"/>
              <a:t>. </a:t>
            </a:r>
            <a:endParaRPr lang="ru-RU" sz="1600" dirty="0"/>
          </a:p>
        </p:txBody>
      </p:sp>
      <p:pic>
        <p:nvPicPr>
          <p:cNvPr id="7" name="Picture 2" descr="D:\Backup\мои фото\где Я\SDC10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857364"/>
            <a:ext cx="6286544" cy="450061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143116"/>
            <a:ext cx="5400684" cy="34766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Моя мама  работает  психологом.  К ней в Центр    приходят  люди:  родители  ждут в зале,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а дети занимаются с  мамой  в  кабинете. Они развиваются и играют.</a:t>
            </a: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Мамина работа</a:t>
            </a:r>
            <a:endParaRPr lang="ru-RU" b="1" i="1" dirty="0"/>
          </a:p>
        </p:txBody>
      </p:sp>
      <p:pic>
        <p:nvPicPr>
          <p:cNvPr id="2051" name="Picture 3" descr="D:\Backup\Мои рисунки\ДЕТИ\di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786058"/>
            <a:ext cx="2143140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190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Моя мама   любит готовить. Мне  нравится  борщ. А моему брату  - салат «селедка под шубой».  На праздник мама делает пиццу. М-м-м, объедение.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Мамины заботы</a:t>
            </a:r>
            <a:endParaRPr lang="ru-RU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286124"/>
            <a:ext cx="192882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500570"/>
            <a:ext cx="221456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143248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76225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А по вечерам мама  любит почитать книгу. Сейчас она читает  автора  Олега  Роя.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Или  общается в интернете  с  друзьями.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Мама отдыхает</a:t>
            </a:r>
            <a:endParaRPr lang="ru-RU" b="1" i="1" dirty="0"/>
          </a:p>
        </p:txBody>
      </p:sp>
      <p:pic>
        <p:nvPicPr>
          <p:cNvPr id="3075" name="Picture 3" descr="D:\Backup\мои фото\женщины дона июль 2009\SDC104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786190"/>
            <a:ext cx="4214842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43240" y="152400"/>
            <a:ext cx="5543560" cy="534830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Моя мама умеет вязать, но  на  вязание    у  нее  не  хватает времени. Когда я был маленький, она вязала мне разные красивые вещи. Сейчас  она решила  связать   себе  шапочку-берет.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00438"/>
            <a:ext cx="2643206" cy="170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0" y="428604"/>
            <a:ext cx="1643076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1857364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Моя  мама  жизнерадостный  и добрый   человек.   Она  желает  всем  счастья  и  здоровья.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00024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143512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07167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5143512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928934"/>
            <a:ext cx="3643337" cy="269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А еще  моя мама  любит  чистоту, чтоб везде  в  доме  был  порядок.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714620"/>
            <a:ext cx="2786082" cy="203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214818"/>
            <a:ext cx="28575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252</TotalTime>
  <Words>214</Words>
  <Application>Microsoft Office PowerPoint</Application>
  <PresentationFormat>Экран (4:3)</PresentationFormat>
  <Paragraphs>26</Paragraphs>
  <Slides>10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Бумажная</vt:lpstr>
      <vt:lpstr>Фотография Photo Editor</vt:lpstr>
      <vt:lpstr>Слайд 1</vt:lpstr>
      <vt:lpstr>Слайд 2</vt:lpstr>
      <vt:lpstr>Слайд 3</vt:lpstr>
      <vt:lpstr>Мамина работа</vt:lpstr>
      <vt:lpstr>Мамины заботы</vt:lpstr>
      <vt:lpstr>Мама отдыхает</vt:lpstr>
      <vt:lpstr>Моя мама умеет вязать, но  на  вязание    у  нее  не  хватает времени. Когда я был маленький, она вязала мне разные красивые вещи. Сейчас  она решила  связать   себе  шапочку-берет.</vt:lpstr>
      <vt:lpstr>Моя  мама  жизнерадостный  и добрый   человек.   Она  желает  всем  счастья  и  здоровья. </vt:lpstr>
      <vt:lpstr>А еще  моя мама  любит  чистоту, чтоб везде  в  доме  был  порядок.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мама</dc:title>
  <dc:creator>мама</dc:creator>
  <cp:lastModifiedBy>Уроженко</cp:lastModifiedBy>
  <cp:revision>34</cp:revision>
  <dcterms:created xsi:type="dcterms:W3CDTF">2011-11-20T07:50:01Z</dcterms:created>
  <dcterms:modified xsi:type="dcterms:W3CDTF">2011-12-16T07:24:44Z</dcterms:modified>
</cp:coreProperties>
</file>