
<file path=[Content_Types].xml><?xml version="1.0" encoding="utf-8"?>
<Types xmlns="http://schemas.openxmlformats.org/package/2006/content-types">
  <Default Extension="bin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71" r:id="rId1"/>
  </p:sldMasterIdLst>
  <p:notesMasterIdLst>
    <p:notesMasterId r:id="rId9"/>
  </p:notesMasterIdLst>
  <p:handoutMasterIdLst>
    <p:handoutMasterId r:id="rId10"/>
  </p:handoutMasterIdLst>
  <p:sldIdLst>
    <p:sldId id="266" r:id="rId2"/>
    <p:sldId id="263" r:id="rId3"/>
    <p:sldId id="267" r:id="rId4"/>
    <p:sldId id="268" r:id="rId5"/>
    <p:sldId id="269" r:id="rId6"/>
    <p:sldId id="270" r:id="rId7"/>
    <p:sldId id="271" r:id="rId8"/>
  </p:sldIdLst>
  <p:sldSz cx="9144000" cy="6858000" type="screen4x3"/>
  <p:notesSz cx="6858000" cy="9144000"/>
  <p:defaultTextStyle>
    <a:lvl1pPr marL="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21" autoAdjust="0"/>
    <p:restoredTop sz="94660"/>
  </p:normalViewPr>
  <p:slideViewPr>
    <p:cSldViewPr>
      <p:cViewPr varScale="1">
        <p:scale>
          <a:sx n="107" d="100"/>
          <a:sy n="107" d="100"/>
        </p:scale>
        <p:origin x="-1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ru-RU" sz="1200"/>
            </a:lvl1pPr>
            <a:extLst/>
          </a:lstStyle>
          <a:p>
            <a:endParaRPr lang="ru-RU" dirty="0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ru-RU" sz="1200"/>
            </a:lvl1pPr>
            <a:extLst/>
          </a:lstStyle>
          <a:p>
            <a:fld id="{6E7D018D-748F-47BF-843A-40349A141CAC}" type="datetimeFigureOut">
              <a:rPr lang="ru-RU" smtClean="0"/>
              <a:pPr/>
              <a:t>18.12.2011</a:t>
            </a:fld>
            <a:endParaRPr lang="ru-RU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ru-RU" sz="1200"/>
            </a:lvl1pPr>
            <a:extLst/>
          </a:lstStyle>
          <a:p>
            <a:endParaRPr lang="ru-RU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ru-RU" sz="1200"/>
            </a:lvl1pPr>
            <a:extLst/>
          </a:lstStyle>
          <a:p>
            <a:fld id="{04AC5213-BACC-41AB-9B61-B40CF6C5296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92420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ru-RU" sz="1200"/>
            </a:lvl1pPr>
            <a:extLst/>
          </a:lstStyle>
          <a:p>
            <a:fld id="{23E9B8FB-2ABD-42C9-A6DA-A6789EAF441D}" type="datetimeFigureOut">
              <a:pPr/>
              <a:t>5/15/2009</a:t>
            </a:fld>
            <a:endParaRPr lang="ru-RU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ru-RU" sz="1200"/>
            </a:lvl1pPr>
            <a:extLst/>
          </a:lstStyle>
          <a:p>
            <a:fld id="{BE2A7042-DEED-4AA1-9E89-4A16B2572577}" type="slidenum"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023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 smtClean="0">
                <a:solidFill>
                  <a:schemeClr val="bg1"/>
                </a:solidFill>
              </a:rPr>
              <a:pPr algn="r"/>
              <a:t>18.12.2011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4431D5-1B33-458B-8AFD-CECCB0FA18CB}" type="slidenum">
              <a:rPr kumimoji="0" lang="ru-RU" smtClean="0">
                <a:solidFill>
                  <a:schemeClr val="bg1"/>
                </a:solidFill>
              </a:rPr>
              <a:pPr/>
              <a:t>‹#›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endParaRPr kumimoji="0"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250" advClick="0" advTm="5000">
        <p14:vortex dir="r"/>
        <p:sndAc>
          <p:stSnd>
            <p:snd r:embed="rId1" name="applause.wav"/>
          </p:stSnd>
        </p:sndAc>
      </p:transition>
    </mc:Choice>
    <mc:Fallback xmlns="">
      <p:transition spd="slow" advClick="0" advTm="5000">
        <p:fade/>
        <p:sndAc>
          <p:stSnd>
            <p:snd r:embed="rId3" name="applause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 smtClean="0">
                <a:solidFill>
                  <a:schemeClr val="bg1"/>
                </a:solidFill>
              </a:rPr>
              <a:pPr algn="r"/>
              <a:t>18.12.2011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ru-RU" smtClean="0">
                <a:solidFill>
                  <a:schemeClr val="bg1"/>
                </a:solidFill>
              </a:rPr>
              <a:pPr/>
              <a:t>‹#›</a:t>
            </a:fld>
            <a:endParaRPr kumimoji="0"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250" advClick="0" advTm="5000">
        <p14:vortex dir="r"/>
        <p:sndAc>
          <p:stSnd>
            <p:snd r:embed="rId1" name="applause.wav"/>
          </p:stSnd>
        </p:sndAc>
      </p:transition>
    </mc:Choice>
    <mc:Fallback xmlns="">
      <p:transition spd="slow" advClick="0" advTm="5000">
        <p:fade/>
        <p:sndAc>
          <p:stSnd>
            <p:snd r:embed="rId3" name="applause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 smtClean="0">
                <a:solidFill>
                  <a:schemeClr val="bg1"/>
                </a:solidFill>
              </a:rPr>
              <a:pPr algn="r"/>
              <a:t>18.12.2011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ru-RU" smtClean="0">
                <a:solidFill>
                  <a:schemeClr val="bg1"/>
                </a:solidFill>
              </a:rPr>
              <a:pPr/>
              <a:t>‹#›</a:t>
            </a:fld>
            <a:endParaRPr kumimoji="0"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250" advClick="0" advTm="5000">
        <p14:vortex dir="r"/>
        <p:sndAc>
          <p:stSnd>
            <p:snd r:embed="rId1" name="applause.wav"/>
          </p:stSnd>
        </p:sndAc>
      </p:transition>
    </mc:Choice>
    <mc:Fallback xmlns="">
      <p:transition spd="slow" advClick="0" advTm="5000">
        <p:fade/>
        <p:sndAc>
          <p:stSnd>
            <p:snd r:embed="rId3" name="applause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Обложка альбо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7162800" y="137160"/>
            <a:ext cx="228600" cy="5257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ru-RU"/>
          </a:p>
        </p:txBody>
      </p:sp>
      <p:sp>
        <p:nvSpPr>
          <p:cNvPr id="15" name="Rectangle 14"/>
          <p:cNvSpPr/>
          <p:nvPr userDrawn="1"/>
        </p:nvSpPr>
        <p:spPr>
          <a:xfrm>
            <a:off x="7467600" y="133350"/>
            <a:ext cx="1447800" cy="5257800"/>
          </a:xfrm>
          <a:prstGeom prst="rect">
            <a:avLst/>
          </a:prstGeom>
          <a:solidFill>
            <a:schemeClr val="accent3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" y="5467350"/>
            <a:ext cx="8672946" cy="1238250"/>
          </a:xfrm>
          <a:solidFill>
            <a:schemeClr val="accent1"/>
          </a:solidFill>
        </p:spPr>
        <p:txBody>
          <a:bodyPr vert="horz" anchor="ctr">
            <a:noAutofit/>
          </a:bodyPr>
          <a:lstStyle>
            <a:lvl1pPr marL="0" indent="0" algn="l" eaLnBrk="1" latinLnBrk="0" hangingPunct="1">
              <a:buFontTx/>
              <a:buNone/>
              <a:defRPr kumimoji="0" lang="ru-RU" sz="48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ru-RU"/>
              <a:t>Заголовок фотоальбома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228600" y="152400"/>
            <a:ext cx="6858000" cy="5239512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18.12.2011</a:t>
            </a:fld>
            <a:endParaRPr kumimoji="0" lang="ru-RU"/>
          </a:p>
        </p:txBody>
      </p:sp>
      <p:sp>
        <p:nvSpPr>
          <p:cNvPr id="13" name="Rectangle 1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chemeClr val="bg1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14" name="Rectangle 13"/>
          <p:cNvSpPr>
            <a:spLocks noGrp="1"/>
          </p:cNvSpPr>
          <p:nvPr>
            <p:ph type="ftr" sz="quarter" idx="14"/>
          </p:nvPr>
        </p:nvSpPr>
        <p:spPr>
          <a:xfrm rot="16200000">
            <a:off x="7296150" y="3698878"/>
            <a:ext cx="2933700" cy="365125"/>
          </a:xfrm>
        </p:spPr>
        <p:txBody>
          <a:bodyPr/>
          <a:lstStyle>
            <a:extLst/>
          </a:lstStyle>
          <a:p>
            <a:endParaRPr kumimoji="0" lang="ru-RU"/>
          </a:p>
        </p:txBody>
      </p:sp>
      <p:sp>
        <p:nvSpPr>
          <p:cNvPr id="18" name="Rectangle 17"/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5372100" y="2247900"/>
            <a:ext cx="5181600" cy="990600"/>
          </a:xfrm>
        </p:spPr>
        <p:txBody>
          <a:bodyPr/>
          <a:lstStyle>
            <a:lvl1pPr marL="0" indent="0" algn="r" eaLnBrk="1" latinLnBrk="0" hangingPunct="1">
              <a:buNone/>
              <a:defRPr kumimoji="0" lang="ru-RU" sz="2000">
                <a:solidFill>
                  <a:srgbClr val="FFFFFF"/>
                </a:solidFill>
              </a:defRPr>
            </a:lvl1pPr>
          </a:lstStyle>
          <a:p>
            <a:pPr lvl="0"/>
            <a:r>
              <a:rPr kumimoji="0" lang="ru-RU"/>
              <a:t>Щелкните, чтобы добавить дату и прочие сведения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250" advClick="0" advTm="5000">
        <p14:vortex dir="r"/>
        <p:sndAc>
          <p:stSnd>
            <p:snd r:embed="rId1" name="applause.wav"/>
          </p:stSnd>
        </p:sndAc>
      </p:transition>
    </mc:Choice>
    <mc:Fallback xmlns="">
      <p:transition spd="slow" advClick="0" advTm="5000">
        <p:fade/>
        <p:sndAc>
          <p:stSnd>
            <p:snd r:embed="rId3" name="applause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Книж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0"/>
          </p:nvPr>
        </p:nvSpPr>
        <p:spPr>
          <a:xfrm>
            <a:off x="304800" y="228600"/>
            <a:ext cx="4754880" cy="63246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t"/>
          <a:lstStyle>
            <a:lvl1pPr marL="0" indent="0" algn="ctr" rtl="0" eaLnBrk="1" latinLnBrk="0" hangingPunct="1">
              <a:spcBef>
                <a:spcPct val="20000"/>
              </a:spcBef>
              <a:defRPr kumimoji="0" lang="ru-RU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5105400" y="228600"/>
            <a:ext cx="3200400" cy="3810000"/>
          </a:xfrm>
        </p:spPr>
        <p:txBody>
          <a:bodyPr tIns="91440" bIns="91440" anchor="t"/>
          <a:lstStyle>
            <a:lvl1pPr marL="0" marR="0" indent="0" algn="l" eaLnBrk="1" latinLnBrk="0" hangingPunct="1">
              <a:buFontTx/>
              <a:buNone/>
              <a:defRPr kumimoji="0" lang="ru-RU" sz="20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ru-RU">
                <a:solidFill>
                  <a:schemeClr val="bg1"/>
                </a:solidFill>
              </a:rPr>
              <a:pPr algn="r"/>
              <a:t>18.12.2011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250" advClick="0" advTm="5000">
        <p14:vortex dir="r"/>
        <p:sndAc>
          <p:stSnd>
            <p:snd r:embed="rId1" name="applause.wav"/>
          </p:stSnd>
        </p:sndAc>
      </p:transition>
    </mc:Choice>
    <mc:Fallback xmlns="">
      <p:transition spd="slow" advClick="0" advTm="5000">
        <p:fade/>
        <p:sndAc>
          <p:stSnd>
            <p:snd r:embed="rId3" name="applause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B50E-0B48-4566-8609-C51CF752A7DF}" type="datetimeFigureOut">
              <a:rPr lang="ru-RU" smtClean="0"/>
              <a:pPr/>
              <a:t>18.12.2011</a:t>
            </a:fld>
            <a:endParaRPr kumimoji="0"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4431D5-1B33-458B-8AFD-CECCB0FA18CB}" type="slidenum">
              <a:rPr lang="ru-RU" smtClean="0"/>
              <a:pPr/>
              <a:t>‹#›</a:t>
            </a:fld>
            <a:endParaRPr kumimoji="0"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250" advClick="0" advTm="5000">
        <p14:vortex dir="r"/>
        <p:sndAc>
          <p:stSnd>
            <p:snd r:embed="rId1" name="applause.wav"/>
          </p:stSnd>
        </p:sndAc>
      </p:transition>
    </mc:Choice>
    <mc:Fallback xmlns="">
      <p:transition spd="slow" advClick="0" advTm="5000">
        <p:fade/>
        <p:sndAc>
          <p:stSnd>
            <p:snd r:embed="rId3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 smtClean="0">
                <a:solidFill>
                  <a:schemeClr val="bg1"/>
                </a:solidFill>
              </a:rPr>
              <a:pPr algn="r"/>
              <a:t>18.12.2011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4431D5-1B33-458B-8AFD-CECCB0FA18CB}" type="slidenum">
              <a:rPr kumimoji="0" lang="ru-RU" smtClean="0">
                <a:solidFill>
                  <a:schemeClr val="bg1"/>
                </a:solidFill>
              </a:rPr>
              <a:pPr/>
              <a:t>‹#›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250" advClick="0" advTm="5000">
        <p14:vortex dir="r"/>
        <p:sndAc>
          <p:stSnd>
            <p:snd r:embed="rId1" name="applause.wav"/>
          </p:stSnd>
        </p:sndAc>
      </p:transition>
    </mc:Choice>
    <mc:Fallback xmlns="">
      <p:transition spd="slow" advClick="0" advTm="5000">
        <p:fade/>
        <p:sndAc>
          <p:stSnd>
            <p:snd r:embed="rId3" name="applause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 smtClean="0">
                <a:solidFill>
                  <a:schemeClr val="bg1"/>
                </a:solidFill>
              </a:rPr>
              <a:pPr algn="r"/>
              <a:t>18.12.2011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4431D5-1B33-458B-8AFD-CECCB0FA18CB}" type="slidenum">
              <a:rPr kumimoji="0" lang="ru-RU" smtClean="0">
                <a:solidFill>
                  <a:schemeClr val="bg1"/>
                </a:solidFill>
              </a:rPr>
              <a:pPr/>
              <a:t>‹#›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250" advClick="0" advTm="5000">
        <p14:vortex dir="r"/>
        <p:sndAc>
          <p:stSnd>
            <p:snd r:embed="rId1" name="applause.wav"/>
          </p:stSnd>
        </p:sndAc>
      </p:transition>
    </mc:Choice>
    <mc:Fallback xmlns="">
      <p:transition spd="slow" advClick="0" advTm="5000">
        <p:fade/>
        <p:sndAc>
          <p:stSnd>
            <p:snd r:embed="rId3" name="applause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 smtClean="0">
                <a:solidFill>
                  <a:schemeClr val="bg1"/>
                </a:solidFill>
              </a:rPr>
              <a:pPr algn="r"/>
              <a:t>18.12.2011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4431D5-1B33-458B-8AFD-CECCB0FA18CB}" type="slidenum">
              <a:rPr kumimoji="0" lang="ru-RU" smtClean="0">
                <a:solidFill>
                  <a:schemeClr val="bg1"/>
                </a:solidFill>
              </a:rPr>
              <a:pPr/>
              <a:t>‹#›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endParaRPr kumimoji="0"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250" advClick="0" advTm="5000">
        <p14:vortex dir="r"/>
        <p:sndAc>
          <p:stSnd>
            <p:snd r:embed="rId1" name="applause.wav"/>
          </p:stSnd>
        </p:sndAc>
      </p:transition>
    </mc:Choice>
    <mc:Fallback xmlns="">
      <p:transition spd="slow" advClick="0" advTm="5000">
        <p:fade/>
        <p:sndAc>
          <p:stSnd>
            <p:snd r:embed="rId3" name="applause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 smtClean="0">
                <a:solidFill>
                  <a:schemeClr val="bg1"/>
                </a:solidFill>
              </a:rPr>
              <a:pPr algn="r"/>
              <a:t>18.12.2011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4431D5-1B33-458B-8AFD-CECCB0FA18CB}" type="slidenum">
              <a:rPr kumimoji="0" lang="ru-RU" smtClean="0">
                <a:solidFill>
                  <a:schemeClr val="bg1"/>
                </a:solidFill>
              </a:rPr>
              <a:pPr/>
              <a:t>‹#›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endParaRPr kumimoji="0"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250" advClick="0" advTm="5000">
        <p14:vortex dir="r"/>
        <p:sndAc>
          <p:stSnd>
            <p:snd r:embed="rId1" name="applause.wav"/>
          </p:stSnd>
        </p:sndAc>
      </p:transition>
    </mc:Choice>
    <mc:Fallback xmlns="">
      <p:transition spd="slow" advClick="0" advTm="5000">
        <p:fade/>
        <p:sndAc>
          <p:stSnd>
            <p:snd r:embed="rId3" name="applause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 smtClean="0">
                <a:solidFill>
                  <a:schemeClr val="bg1"/>
                </a:solidFill>
              </a:rPr>
              <a:pPr algn="r"/>
              <a:t>18.12.2011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4431D5-1B33-458B-8AFD-CECCB0FA18CB}" type="slidenum">
              <a:rPr kumimoji="0" lang="ru-RU" smtClean="0">
                <a:solidFill>
                  <a:schemeClr val="bg1"/>
                </a:solidFill>
              </a:rPr>
              <a:pPr/>
              <a:t>‹#›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endParaRPr kumimoji="0"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250" advClick="0" advTm="5000">
        <p14:vortex dir="r"/>
        <p:sndAc>
          <p:stSnd>
            <p:snd r:embed="rId1" name="applause.wav"/>
          </p:stSnd>
        </p:sndAc>
      </p:transition>
    </mc:Choice>
    <mc:Fallback xmlns="">
      <p:transition spd="slow" advClick="0" advTm="5000">
        <p:fade/>
        <p:sndAc>
          <p:stSnd>
            <p:snd r:embed="rId3" name="applause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 smtClean="0">
                <a:solidFill>
                  <a:schemeClr val="bg1"/>
                </a:solidFill>
              </a:rPr>
              <a:pPr algn="r"/>
              <a:t>18.12.2011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4431D5-1B33-458B-8AFD-CECCB0FA18CB}" type="slidenum">
              <a:rPr kumimoji="0" lang="ru-RU" smtClean="0">
                <a:solidFill>
                  <a:schemeClr val="bg1"/>
                </a:solidFill>
              </a:rPr>
              <a:pPr/>
              <a:t>‹#›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250" advClick="0" advTm="5000">
        <p14:vortex dir="r"/>
        <p:sndAc>
          <p:stSnd>
            <p:snd r:embed="rId1" name="applause.wav"/>
          </p:stSnd>
        </p:sndAc>
      </p:transition>
    </mc:Choice>
    <mc:Fallback xmlns="">
      <p:transition spd="slow" advClick="0" advTm="5000">
        <p:fade/>
        <p:sndAc>
          <p:stSnd>
            <p:snd r:embed="rId3" name="applause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ru-RU" smtClean="0">
                <a:solidFill>
                  <a:schemeClr val="bg1"/>
                </a:solidFill>
              </a:rPr>
              <a:pPr algn="r"/>
              <a:t>18.12.2011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4431D5-1B33-458B-8AFD-CECCB0FA18CB}" type="slidenum">
              <a:rPr kumimoji="0" lang="ru-RU" smtClean="0">
                <a:solidFill>
                  <a:schemeClr val="bg1"/>
                </a:solidFill>
              </a:rPr>
              <a:pPr/>
              <a:t>‹#›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endParaRPr kumimoji="0"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250" advClick="0" advTm="5000">
        <p14:vortex dir="r"/>
        <p:sndAc>
          <p:stSnd>
            <p:snd r:embed="rId1" name="applause.wav"/>
          </p:stSnd>
        </p:sndAc>
      </p:transition>
    </mc:Choice>
    <mc:Fallback xmlns="">
      <p:transition spd="slow" advClick="0" advTm="5000">
        <p:fade/>
        <p:sndAc>
          <p:stSnd>
            <p:snd r:embed="rId3" name="applause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audio" Target="../media/audio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 algn="r"/>
            <a:fld id="{9668B50E-0B48-4566-8609-C51CF752A7DF}" type="datetimeFigureOut">
              <a:rPr kumimoji="0" lang="ru-RU" smtClean="0">
                <a:solidFill>
                  <a:schemeClr val="bg1"/>
                </a:solidFill>
              </a:rPr>
              <a:pPr algn="r"/>
              <a:t>18.12.2011</a:t>
            </a:fld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 algn="l"/>
            <a:endParaRPr kumimoji="0" lang="ru-RU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8A4431D5-1B33-458B-8AFD-CECCB0FA18CB}" type="slidenum">
              <a:rPr kumimoji="0" lang="ru-RU" smtClean="0">
                <a:solidFill>
                  <a:schemeClr val="bg1"/>
                </a:solidFill>
              </a:rPr>
              <a:pPr/>
              <a:t>‹#›</a:t>
            </a:fld>
            <a:endParaRPr kumimoji="0" lang="ru-RU">
              <a:solidFill>
                <a:schemeClr val="bg1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</p:sldLayoutIdLst>
  <mc:AlternateContent xmlns:mc="http://schemas.openxmlformats.org/markup-compatibility/2006" xmlns:p14="http://schemas.microsoft.com/office/powerpoint/2010/main">
    <mc:Choice Requires="p14">
      <p:transition spd="slow" p14:dur="6250" advClick="0" advTm="5000">
        <p14:vortex dir="r"/>
        <p:sndAc>
          <p:stSnd>
            <p:snd r:embed="rId15" name="applause.wav"/>
          </p:stSnd>
        </p:sndAc>
      </p:transition>
    </mc:Choice>
    <mc:Fallback xmlns="">
      <p:transition spd="slow" advClick="0" advTm="5000">
        <p:fade/>
        <p:sndAc>
          <p:stSnd>
            <p:snd r:embed="rId16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audio" Target="../media/audio2.bin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audio" Target="../media/audio2.bin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2.bin"/><Relationship Id="rId1" Type="http://schemas.openxmlformats.org/officeDocument/2006/relationships/slideLayout" Target="../slideLayouts/slideLayout13.xml"/><Relationship Id="rId4" Type="http://schemas.openxmlformats.org/officeDocument/2006/relationships/audio" Target="../media/audio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2.bin"/><Relationship Id="rId1" Type="http://schemas.openxmlformats.org/officeDocument/2006/relationships/slideLayout" Target="../slideLayouts/slideLayout13.xml"/><Relationship Id="rId4" Type="http://schemas.openxmlformats.org/officeDocument/2006/relationships/audio" Target="../media/audio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2.bin"/><Relationship Id="rId1" Type="http://schemas.openxmlformats.org/officeDocument/2006/relationships/slideLayout" Target="../slideLayouts/slideLayout13.xml"/><Relationship Id="rId4" Type="http://schemas.openxmlformats.org/officeDocument/2006/relationships/audio" Target="../media/audio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2.bin"/><Relationship Id="rId1" Type="http://schemas.openxmlformats.org/officeDocument/2006/relationships/slideLayout" Target="../slideLayouts/slideLayout13.xml"/><Relationship Id="rId4" Type="http://schemas.openxmlformats.org/officeDocument/2006/relationships/audio" Target="../media/audio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2.bin"/><Relationship Id="rId1" Type="http://schemas.openxmlformats.org/officeDocument/2006/relationships/slideLayout" Target="../slideLayouts/slideLayout13.xml"/><Relationship Id="rId4" Type="http://schemas.openxmlformats.org/officeDocument/2006/relationships/audio" Target="../media/audio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 smtClean="0"/>
              <a:t>Моя Родина РОССИЯ</a:t>
            </a:r>
            <a:endParaRPr lang="ru-RU" dirty="0"/>
          </a:p>
        </p:txBody>
      </p:sp>
      <p:pic>
        <p:nvPicPr>
          <p:cNvPr id="4" name="j0178459.jpg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Rectangle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250" advClick="0" advTm="5000">
        <p14:vortex dir="r"/>
        <p:sndAc>
          <p:stSnd>
            <p:snd r:embed="rId3" name="chimes.wav"/>
          </p:stSnd>
        </p:sndAc>
      </p:transition>
    </mc:Choice>
    <mc:Fallback xmlns="">
      <p:transition spd="slow" advClick="0" advTm="5000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j0321055.jpg"/>
          <p:cNvPicPr>
            <a:picLocks noGrp="1" noChangeAspect="1"/>
          </p:cNvPicPr>
          <p:nvPr>
            <p:ph type="pic" sz="quarter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sp>
        <p:nvSpPr>
          <p:cNvPr id="2" name="Текст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 smtClean="0"/>
              <a:t>Я живу в городе  Санкт-Петербурге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250" advClick="0" advTm="5000">
        <p14:vortex dir="r"/>
        <p:sndAc>
          <p:stSnd>
            <p:snd r:embed="rId3" name="chimes.wav"/>
          </p:stSnd>
        </p:sndAc>
      </p:transition>
    </mc:Choice>
    <mc:Fallback xmlns="">
      <p:transition spd="slow" advClick="0" advTm="5000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 smtClean="0"/>
              <a:t>Здесь я на Дворцовой площади у Зимнего Дворца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316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250" advClick="0" advTm="5000">
        <p14:vortex dir="r"/>
        <p:sndAc>
          <p:stSnd>
            <p:snd r:embed="rId2" name="chimes.wav"/>
          </p:stSnd>
        </p:sndAc>
      </p:transition>
    </mc:Choice>
    <mc:Fallback xmlns="">
      <p:transition spd="slow" advClick="0" advTm="5000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 smtClean="0"/>
              <a:t>Здесь я  на крейсере Аврора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6879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250" advClick="0" advTm="5000">
        <p14:vortex dir="r"/>
        <p:sndAc>
          <p:stSnd>
            <p:snd r:embed="rId2" name="chimes.wav"/>
          </p:stSnd>
        </p:sndAc>
      </p:transition>
    </mc:Choice>
    <mc:Fallback xmlns="">
      <p:transition spd="slow" advClick="0" advTm="5000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 smtClean="0"/>
              <a:t>Здесь я в артиллерийском музее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4251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250" advClick="0" advTm="5000">
        <p14:vortex dir="r"/>
        <p:sndAc>
          <p:stSnd>
            <p:snd r:embed="rId2" name="chimes.wav"/>
          </p:stSnd>
        </p:sndAc>
      </p:transition>
    </mc:Choice>
    <mc:Fallback xmlns="">
      <p:transition spd="slow" advClick="0" advTm="5000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 smtClean="0"/>
              <a:t>На этой фотографии я в зоологическом музее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8006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250" advClick="0" advTm="5000">
        <p14:vortex dir="r"/>
        <p:sndAc>
          <p:stSnd>
            <p:snd r:embed="rId2" name="chimes.wav"/>
          </p:stSnd>
        </p:sndAc>
      </p:transition>
    </mc:Choice>
    <mc:Fallback xmlns="">
      <p:transition spd="slow" advClick="0" advTm="5000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 smtClean="0"/>
              <a:t>На этой фотографии я первый раз иду в школу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6251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250" advClick="0" advTm="5000">
        <p14:vortex dir="r"/>
        <p:sndAc>
          <p:stSnd>
            <p:snd r:embed="rId2" name="chimes.wav"/>
          </p:stSnd>
        </p:sndAc>
      </p:transition>
    </mc:Choice>
    <mc:Fallback xmlns="">
      <p:transition spd="slow" advClick="0" advTm="5000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0</TotalTime>
  <Words>44</Words>
  <Application>Microsoft Office PowerPoint</Application>
  <PresentationFormat>Экран (4:3)</PresentationFormat>
  <Paragraphs>9</Paragraphs>
  <Slides>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Базовая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2011-10-15T04:50:21Z</dcterms:created>
  <dcterms:modified xsi:type="dcterms:W3CDTF">2011-12-18T16:27:34Z</dcterms:modified>
</cp:coreProperties>
</file>