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714752"/>
            <a:ext cx="7977214" cy="2428892"/>
          </a:xfrm>
        </p:spPr>
        <p:txBody>
          <a:bodyPr/>
          <a:lstStyle/>
          <a:p>
            <a:pPr algn="l"/>
            <a:r>
              <a:rPr lang="ru-RU" i="1" dirty="0" smtClean="0"/>
              <a:t>Каждый миф есть одна из версий правды. </a:t>
            </a:r>
          </a:p>
          <a:p>
            <a:pPr algn="r"/>
            <a:r>
              <a:rPr lang="ru-RU" i="1" dirty="0" smtClean="0"/>
              <a:t>Маргарет </a:t>
            </a:r>
            <a:r>
              <a:rPr lang="ru-RU" i="1" dirty="0" err="1" smtClean="0"/>
              <a:t>Атвуд</a:t>
            </a:r>
            <a:endParaRPr lang="ru-RU" i="1" dirty="0" smtClean="0"/>
          </a:p>
          <a:p>
            <a:pPr algn="r"/>
            <a:endParaRPr lang="ru-RU" i="1" dirty="0" smtClean="0"/>
          </a:p>
          <a:p>
            <a:pPr algn="l"/>
            <a:r>
              <a:rPr lang="ru-RU" i="1" dirty="0" smtClean="0"/>
              <a:t>История - это правда, которая становится ложью. Миф - это ложь, которая становится правдой. </a:t>
            </a:r>
          </a:p>
          <a:p>
            <a:pPr algn="r"/>
            <a:r>
              <a:rPr lang="ru-RU" i="1" dirty="0" smtClean="0"/>
              <a:t>Жан Кокто</a:t>
            </a:r>
            <a:endParaRPr lang="ru-RU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85794"/>
            <a:ext cx="8305800" cy="1981200"/>
          </a:xfrm>
        </p:spPr>
        <p:txBody>
          <a:bodyPr/>
          <a:lstStyle/>
          <a:p>
            <a:r>
              <a:rPr lang="ru-RU" sz="5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«Живучие» мифы Средневековья</a:t>
            </a:r>
            <a:endParaRPr lang="ru-RU" sz="5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294949848_7f5719cd5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2285992"/>
            <a:ext cx="5608580" cy="3960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43932" cy="1643074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Почему мифы доживают до наших дней?</a:t>
            </a:r>
            <a:endParaRPr lang="ru-RU" sz="4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El-Morya-Arthur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142984"/>
            <a:ext cx="4351581" cy="4644000"/>
          </a:xfrm>
        </p:spPr>
      </p:pic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357818" y="1643050"/>
            <a:ext cx="3408230" cy="4214842"/>
          </a:xfrm>
        </p:spPr>
        <p:txBody>
          <a:bodyPr>
            <a:normAutofit/>
          </a:bodyPr>
          <a:lstStyle/>
          <a:p>
            <a:pPr algn="just">
              <a:spcAft>
                <a:spcPts val="0"/>
              </a:spcAft>
            </a:pPr>
            <a:r>
              <a:rPr lang="ru-RU" sz="3600" dirty="0" smtClean="0">
                <a:solidFill>
                  <a:srgbClr val="000000"/>
                </a:solidFill>
                <a:latin typeface="+mj-lt"/>
                <a:ea typeface="Times New Roman"/>
                <a:cs typeface="Neo Sans Intel"/>
              </a:rPr>
              <a:t>Как, на основе чего возникают живучие мифы?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00-templar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142984"/>
            <a:ext cx="3810000" cy="4457700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43438" y="1785926"/>
            <a:ext cx="4122610" cy="3333760"/>
          </a:xfrm>
        </p:spPr>
        <p:txBody>
          <a:bodyPr>
            <a:normAutofit fontScale="92500"/>
          </a:bodyPr>
          <a:lstStyle/>
          <a:p>
            <a:pPr algn="just">
              <a:spcAft>
                <a:spcPts val="0"/>
              </a:spcAft>
            </a:pP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ea typeface="Times New Roman"/>
                <a:cs typeface="Neo Sans Intel"/>
              </a:rPr>
              <a:t>Как данные мифы повлияли на мировоззрение людей последующих эпох?</a:t>
            </a:r>
          </a:p>
          <a:p>
            <a:endParaRPr lang="ru-RU" sz="3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алхимия-297x30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071546"/>
            <a:ext cx="4597560" cy="4644000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214942" y="1643050"/>
            <a:ext cx="3551106" cy="440533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ea typeface="Times New Roman"/>
                <a:cs typeface="Times New Roman"/>
              </a:rPr>
              <a:t>Б</a:t>
            </a:r>
            <a:r>
              <a:rPr lang="en-US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ea typeface="Times New Roman"/>
                <a:cs typeface="Times New Roman"/>
              </a:rPr>
              <a:t>ыли</a:t>
            </a: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ea typeface="Times New Roman"/>
                <a:cs typeface="Times New Roman"/>
              </a:rPr>
              <a:t> </a:t>
            </a:r>
            <a:r>
              <a:rPr lang="en-US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ea typeface="Times New Roman"/>
                <a:cs typeface="Times New Roman"/>
              </a:rPr>
              <a:t> </a:t>
            </a:r>
            <a:r>
              <a:rPr lang="en-US" sz="36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ea typeface="Times New Roman"/>
                <a:cs typeface="Times New Roman"/>
              </a:rPr>
              <a:t>ли</a:t>
            </a:r>
            <a:r>
              <a:rPr lang="en-US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ea typeface="Times New Roman"/>
                <a:cs typeface="Times New Roman"/>
              </a:rPr>
              <a:t> </a:t>
            </a:r>
            <a:r>
              <a:rPr lang="en-US" sz="36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ea typeface="Times New Roman"/>
                <a:cs typeface="Times New Roman"/>
              </a:rPr>
              <a:t>данные</a:t>
            </a:r>
            <a:r>
              <a:rPr lang="en-US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ea typeface="Times New Roman"/>
                <a:cs typeface="Times New Roman"/>
              </a:rPr>
              <a:t> </a:t>
            </a:r>
            <a:r>
              <a:rPr lang="en-US" sz="36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ea typeface="Times New Roman"/>
                <a:cs typeface="Times New Roman"/>
              </a:rPr>
              <a:t>мифы</a:t>
            </a:r>
            <a:r>
              <a:rPr lang="en-US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ea typeface="Times New Roman"/>
                <a:cs typeface="Times New Roman"/>
              </a:rPr>
              <a:t> </a:t>
            </a:r>
            <a:r>
              <a:rPr lang="en-US" sz="36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ea typeface="Times New Roman"/>
                <a:cs typeface="Times New Roman"/>
              </a:rPr>
              <a:t>необходимы</a:t>
            </a:r>
            <a:r>
              <a:rPr lang="en-US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ea typeface="Times New Roman"/>
                <a:cs typeface="Times New Roman"/>
              </a:rPr>
              <a:t>?</a:t>
            </a:r>
            <a:endParaRPr lang="ru-RU" sz="3600" dirty="0">
              <a:solidFill>
                <a:schemeClr val="bg1">
                  <a:lumMod val="95000"/>
                  <a:lumOff val="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57200" y="2143116"/>
            <a:ext cx="8305800" cy="4000528"/>
          </a:xfrm>
        </p:spPr>
        <p:txBody>
          <a:bodyPr/>
          <a:lstStyle/>
          <a:p>
            <a:pPr algn="l">
              <a:spcAft>
                <a:spcPts val="0"/>
              </a:spcAft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  <a:ea typeface="Times New Roman"/>
                <a:cs typeface="Neo Sans Intel"/>
              </a:rPr>
              <a:t> Как рождаются мифы?</a:t>
            </a:r>
          </a:p>
          <a:p>
            <a:pPr algn="l">
              <a:spcAft>
                <a:spcPts val="0"/>
              </a:spcAft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  <a:ea typeface="Times New Roman"/>
                <a:cs typeface="Neo Sans Intel"/>
              </a:rPr>
              <a:t> «Живут» ли данные мифы сегодня?</a:t>
            </a:r>
          </a:p>
          <a:p>
            <a:pPr algn="l">
              <a:spcAft>
                <a:spcPts val="0"/>
              </a:spcAft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  <a:ea typeface="Times New Roman"/>
                <a:cs typeface="Neo Sans Intel"/>
              </a:rPr>
              <a:t> Слышали ли вы ранее об этих мифах?</a:t>
            </a:r>
          </a:p>
          <a:p>
            <a:pPr algn="l">
              <a:spcAft>
                <a:spcPts val="0"/>
              </a:spcAft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  <a:ea typeface="Times New Roman"/>
                <a:cs typeface="Neo Sans Intel"/>
              </a:rPr>
              <a:t> Какое культурное наследие оставили эти мифы?</a:t>
            </a:r>
          </a:p>
          <a:p>
            <a:pPr algn="l"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  <a:ea typeface="Times New Roman"/>
                <a:cs typeface="Times New Roman"/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  <a:ea typeface="Times New Roman"/>
                <a:cs typeface="Times New Roman"/>
              </a:rPr>
              <a:t>Как</a:t>
            </a:r>
            <a:r>
              <a:rPr lang="en-US" sz="3200" dirty="0" smtClean="0">
                <a:solidFill>
                  <a:schemeClr val="tx1"/>
                </a:solidFill>
                <a:ea typeface="Times New Roman"/>
                <a:cs typeface="Times New Roman"/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  <a:ea typeface="Times New Roman"/>
                <a:cs typeface="Times New Roman"/>
              </a:rPr>
              <a:t>повлияли</a:t>
            </a:r>
            <a:r>
              <a:rPr lang="en-US" sz="3200" dirty="0" smtClean="0">
                <a:solidFill>
                  <a:schemeClr val="tx1"/>
                </a:solidFill>
                <a:ea typeface="Times New Roman"/>
                <a:cs typeface="Times New Roman"/>
              </a:rPr>
              <a:t> данные мифы </a:t>
            </a:r>
            <a:r>
              <a:rPr lang="en-US" sz="3200" dirty="0" err="1" smtClean="0">
                <a:solidFill>
                  <a:schemeClr val="tx1"/>
                </a:solidFill>
                <a:ea typeface="Times New Roman"/>
                <a:cs typeface="Times New Roman"/>
              </a:rPr>
              <a:t>на</a:t>
            </a:r>
            <a:r>
              <a:rPr lang="en-US" sz="3200" dirty="0" smtClean="0">
                <a:solidFill>
                  <a:schemeClr val="tx1"/>
                </a:solidFill>
                <a:ea typeface="Times New Roman"/>
                <a:cs typeface="Times New Roman"/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  <a:ea typeface="Times New Roman"/>
                <a:cs typeface="Times New Roman"/>
              </a:rPr>
              <a:t>образ</a:t>
            </a:r>
            <a:r>
              <a:rPr lang="en-US" sz="3200" dirty="0" smtClean="0">
                <a:solidFill>
                  <a:schemeClr val="tx1"/>
                </a:solidFill>
                <a:ea typeface="Times New Roman"/>
                <a:cs typeface="Times New Roman"/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  <a:ea typeface="Times New Roman"/>
                <a:cs typeface="Times New Roman"/>
              </a:rPr>
              <a:t>жизни</a:t>
            </a:r>
            <a:r>
              <a:rPr lang="en-US" sz="3200" dirty="0" smtClean="0">
                <a:solidFill>
                  <a:schemeClr val="tx1"/>
                </a:solidFill>
                <a:ea typeface="Times New Roman"/>
                <a:cs typeface="Times New Roman"/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  <a:ea typeface="Times New Roman"/>
                <a:cs typeface="Times New Roman"/>
              </a:rPr>
              <a:t>средневекового</a:t>
            </a:r>
            <a:r>
              <a:rPr lang="en-US" sz="3200" dirty="0" smtClean="0">
                <a:solidFill>
                  <a:schemeClr val="tx1"/>
                </a:solidFill>
                <a:ea typeface="Times New Roman"/>
                <a:cs typeface="Times New Roman"/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  <a:ea typeface="Times New Roman"/>
                <a:cs typeface="Times New Roman"/>
              </a:rPr>
              <a:t>человека</a:t>
            </a:r>
            <a:r>
              <a:rPr lang="en-US" sz="3200" dirty="0" smtClean="0">
                <a:solidFill>
                  <a:schemeClr val="tx1"/>
                </a:solidFill>
                <a:ea typeface="Times New Roman"/>
                <a:cs typeface="Times New Roman"/>
              </a:rPr>
              <a:t>?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8305800" cy="1357322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Учебные вопросы проекта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00034" y="428604"/>
            <a:ext cx="8305800" cy="100013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Исследовательские группы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1785926"/>
            <a:ext cx="3714776" cy="214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Миф о короле Артуре</a:t>
            </a:r>
            <a:endParaRPr lang="ru-RU" sz="4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29190" y="1785926"/>
            <a:ext cx="3714776" cy="214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Миф о сокровищах тамплиеров</a:t>
            </a:r>
            <a:endParaRPr lang="ru-RU" sz="3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298" y="4286256"/>
            <a:ext cx="3714776" cy="214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Миф о философском камне</a:t>
            </a:r>
            <a:endParaRPr lang="ru-RU" sz="4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ерая">
      <a:dk1>
        <a:sysClr val="windowText" lastClr="000000"/>
      </a:dk1>
      <a:lt1>
        <a:sysClr val="window" lastClr="F5F6F1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103</TotalTime>
  <Words>127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«Живучие» мифы Средневековья</vt:lpstr>
      <vt:lpstr>Почему мифы доживают до наших дней?</vt:lpstr>
      <vt:lpstr>Презентация PowerPoint</vt:lpstr>
      <vt:lpstr>Презентация PowerPoint</vt:lpstr>
      <vt:lpstr>Презентация PowerPoint</vt:lpstr>
      <vt:lpstr>Учебные вопросы проекта</vt:lpstr>
      <vt:lpstr>Исследовательские группы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«Живучие» мифы Средневековья</dc:title>
  <dc:creator>Анет</dc:creator>
  <cp:lastModifiedBy>User</cp:lastModifiedBy>
  <cp:revision>13</cp:revision>
  <dcterms:created xsi:type="dcterms:W3CDTF">2011-09-14T13:22:43Z</dcterms:created>
  <dcterms:modified xsi:type="dcterms:W3CDTF">2011-12-19T12:06:44Z</dcterms:modified>
</cp:coreProperties>
</file>