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66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8AEF-5957-471F-97FE-72F2B335219F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D39-5730-4DA8-A9D0-887C05DE68A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8AEF-5957-471F-97FE-72F2B335219F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D39-5730-4DA8-A9D0-887C05DE6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8AEF-5957-471F-97FE-72F2B335219F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D39-5730-4DA8-A9D0-887C05DE6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8AEF-5957-471F-97FE-72F2B335219F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D39-5730-4DA8-A9D0-887C05DE6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8AEF-5957-471F-97FE-72F2B335219F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D39-5730-4DA8-A9D0-887C05DE68A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8AEF-5957-471F-97FE-72F2B335219F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D39-5730-4DA8-A9D0-887C05DE6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8AEF-5957-471F-97FE-72F2B335219F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D39-5730-4DA8-A9D0-887C05DE6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8AEF-5957-471F-97FE-72F2B335219F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D39-5730-4DA8-A9D0-887C05DE6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8AEF-5957-471F-97FE-72F2B335219F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D39-5730-4DA8-A9D0-887C05DE6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8AEF-5957-471F-97FE-72F2B335219F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D39-5730-4DA8-A9D0-887C05DE6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8AEF-5957-471F-97FE-72F2B335219F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C17D39-5730-4DA8-A9D0-887C05DE68A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308AEF-5957-471F-97FE-72F2B335219F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C17D39-5730-4DA8-A9D0-887C05DE68A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Подводный мир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АМИНА папка\картинки\krab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5" y="642918"/>
            <a:ext cx="7239050" cy="5429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АМИНА папка\картинки\осьмино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8653166" cy="5772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АМИНА папка\картинки\ки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71500"/>
            <a:ext cx="8096280" cy="6072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АМИНА папка\картинки\черепах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244" y="828674"/>
            <a:ext cx="8457160" cy="5882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АМИНА папка\картинки\рыба анг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8415465" cy="6311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АМИНА папка\картинки\морской конё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95250"/>
            <a:ext cx="5334000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МАМИНА папка\картинки\рыба зеб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42918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АМИНА папка\картинки\рыба ё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7167"/>
            <a:ext cx="7215238" cy="61793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</TotalTime>
  <Words>2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Подводный мир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Подводный мир </dc:title>
  <dc:creator>1</dc:creator>
  <cp:lastModifiedBy>1</cp:lastModifiedBy>
  <cp:revision>3</cp:revision>
  <dcterms:created xsi:type="dcterms:W3CDTF">2011-11-05T08:52:31Z</dcterms:created>
  <dcterms:modified xsi:type="dcterms:W3CDTF">2011-11-05T09:14:45Z</dcterms:modified>
</cp:coreProperties>
</file>