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60" r:id="rId2"/>
    <p:sldId id="257" r:id="rId3"/>
    <p:sldId id="256" r:id="rId4"/>
    <p:sldId id="258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292F2227-DC6E-4DED-A49D-3E75D95410EF}" type="datetimeFigureOut">
              <a:rPr lang="ru-RU" smtClean="0"/>
              <a:t>16.02.2011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D50E53C-BB35-467B-920F-4131FE6BCB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F2227-DC6E-4DED-A49D-3E75D95410EF}" type="datetimeFigureOut">
              <a:rPr lang="ru-RU" smtClean="0"/>
              <a:t>16.02.2011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0E53C-BB35-467B-920F-4131FE6BCB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F2227-DC6E-4DED-A49D-3E75D95410EF}" type="datetimeFigureOut">
              <a:rPr lang="ru-RU" smtClean="0"/>
              <a:t>16.02.2011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0E53C-BB35-467B-920F-4131FE6BCB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292F2227-DC6E-4DED-A49D-3E75D95410EF}" type="datetimeFigureOut">
              <a:rPr lang="ru-RU" smtClean="0"/>
              <a:t>16.02.2011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0E53C-BB35-467B-920F-4131FE6BCB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292F2227-DC6E-4DED-A49D-3E75D95410EF}" type="datetimeFigureOut">
              <a:rPr lang="ru-RU" smtClean="0"/>
              <a:t>16.02.2011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D50E53C-BB35-467B-920F-4131FE6BCB2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92F2227-DC6E-4DED-A49D-3E75D95410EF}" type="datetimeFigureOut">
              <a:rPr lang="ru-RU" smtClean="0"/>
              <a:t>16.02.2011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D50E53C-BB35-467B-920F-4131FE6BCB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292F2227-DC6E-4DED-A49D-3E75D95410EF}" type="datetimeFigureOut">
              <a:rPr lang="ru-RU" smtClean="0"/>
              <a:t>16.02.2011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D50E53C-BB35-467B-920F-4131FE6BCB2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F2227-DC6E-4DED-A49D-3E75D95410EF}" type="datetimeFigureOut">
              <a:rPr lang="ru-RU" smtClean="0"/>
              <a:t>16.02.2011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0E53C-BB35-467B-920F-4131FE6BCB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92F2227-DC6E-4DED-A49D-3E75D95410EF}" type="datetimeFigureOut">
              <a:rPr lang="ru-RU" smtClean="0"/>
              <a:t>16.02.2011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D50E53C-BB35-467B-920F-4131FE6BCB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292F2227-DC6E-4DED-A49D-3E75D95410EF}" type="datetimeFigureOut">
              <a:rPr lang="ru-RU" smtClean="0"/>
              <a:t>16.02.2011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D50E53C-BB35-467B-920F-4131FE6BCB2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292F2227-DC6E-4DED-A49D-3E75D95410EF}" type="datetimeFigureOut">
              <a:rPr lang="ru-RU" smtClean="0"/>
              <a:t>16.02.2011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D50E53C-BB35-467B-920F-4131FE6BCB2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292F2227-DC6E-4DED-A49D-3E75D95410EF}" type="datetimeFigureOut">
              <a:rPr lang="ru-RU" smtClean="0"/>
              <a:t>16.02.2011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D50E53C-BB35-467B-920F-4131FE6BCB2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340768"/>
            <a:ext cx="8229600" cy="1399032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Оптика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996952"/>
            <a:ext cx="8229600" cy="2583160"/>
          </a:xfrm>
        </p:spPr>
        <p:txBody>
          <a:bodyPr/>
          <a:lstStyle/>
          <a:p>
            <a:pPr algn="ctr"/>
            <a:r>
              <a:rPr lang="ru-RU" sz="4400" dirty="0" smtClean="0"/>
              <a:t>Оптикой называют раздел физики, в котором изучаются свойства света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Grimald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284984"/>
            <a:ext cx="2987824" cy="3717032"/>
          </a:xfrm>
          <a:prstGeom prst="rect">
            <a:avLst/>
          </a:prstGeom>
        </p:spPr>
      </p:pic>
      <p:pic>
        <p:nvPicPr>
          <p:cNvPr id="5" name="Рисунок 4" descr="scan-2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2160" y="3195244"/>
            <a:ext cx="3131840" cy="366275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71600" y="0"/>
            <a:ext cx="666023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В середине </a:t>
            </a:r>
            <a:r>
              <a:rPr lang="en-US" sz="3600" dirty="0" smtClean="0"/>
              <a:t>XVII</a:t>
            </a:r>
            <a:r>
              <a:rPr lang="ru-RU" sz="3600" dirty="0" smtClean="0"/>
              <a:t> века итальянский священник Ф. </a:t>
            </a:r>
            <a:r>
              <a:rPr lang="ru-RU" sz="3600" dirty="0" err="1" smtClean="0"/>
              <a:t>Гримальди</a:t>
            </a:r>
            <a:r>
              <a:rPr lang="ru-RU" sz="3600" dirty="0" smtClean="0"/>
              <a:t>, а затем английский ученый Р. Гук высказали идею о волновой природе света</a:t>
            </a:r>
            <a:endParaRPr lang="ru-RU" sz="36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79273077_newton_b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755379"/>
            <a:ext cx="3707904" cy="510262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188640"/>
            <a:ext cx="8496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Иной точки зрения на природу света придерживался Ньютон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3851920" y="1772816"/>
            <a:ext cx="529208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Он считал, что свет это поток мельчайших частиц (корпускул), испускаемых светящимися телами и распространяющихся в соответствии с законами механики. Но Ньютон был осторожен в своих в окончательных выводах и допускал иные взгляды на природу света.</a:t>
            </a:r>
            <a:endParaRPr lang="ru-RU" sz="2800" dirty="0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0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4128" y="3401938"/>
            <a:ext cx="3419872" cy="345606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1560" y="332656"/>
            <a:ext cx="806489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 1662 году французский ученый Пьер Ферма сформулировал принцип, позволяющий вывести все известные к тому времени законы оптики. Согласно принципу </a:t>
            </a:r>
            <a:r>
              <a:rPr lang="ru-RU" sz="2800" i="1" u="sng" dirty="0" smtClean="0"/>
              <a:t>Свет распространяется между двумя точками по такому пути, которому соответствует наименьшее время распространения.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611560" y="3933056"/>
            <a:ext cx="475252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Принцип Ферма позволял вывести законы отражения и преломления, но не давал ответа на вопрос: Что же такое свет?</a:t>
            </a:r>
            <a:endParaRPr lang="ru-RU" sz="2800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008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78346" y="2708920"/>
            <a:ext cx="3291765" cy="4149080"/>
          </a:xfrm>
          <a:prstGeom prst="rect">
            <a:avLst/>
          </a:prstGeom>
        </p:spPr>
      </p:pic>
      <p:pic>
        <p:nvPicPr>
          <p:cNvPr id="5" name="Рисунок 4" descr="yung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422" y="2708920"/>
            <a:ext cx="3008083" cy="41490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332656"/>
            <a:ext cx="85689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В </a:t>
            </a:r>
            <a:r>
              <a:rPr lang="en-US" sz="2400" dirty="0" smtClean="0"/>
              <a:t>XIX</a:t>
            </a:r>
            <a:r>
              <a:rPr lang="ru-RU" sz="2400" dirty="0" smtClean="0"/>
              <a:t>веке английский ученый Т.Юнг и французский физик О.Френель с помощью разработанной ими волновой теории смогли объяснить такие свойства света, которые корпускулярная теория объяснить не могла. Свет стали считать упругими волнами, распространяющимися в мировом эфире.</a:t>
            </a:r>
            <a:endParaRPr lang="ru-RU" sz="2400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Maxwe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36097" y="2023459"/>
            <a:ext cx="3707904" cy="48345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1032" y="188640"/>
            <a:ext cx="871296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 60-х гг. </a:t>
            </a:r>
            <a:r>
              <a:rPr lang="en-US" sz="2800" dirty="0" smtClean="0"/>
              <a:t>XIX</a:t>
            </a:r>
            <a:r>
              <a:rPr lang="ru-RU" sz="2800" dirty="0" smtClean="0"/>
              <a:t>века Максвелл предсказал существование электромагнитных волн и обнаружил, что их скорость совпадает со скоростью света. Обнаружив это совпадение,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1844824"/>
            <a:ext cx="489654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Максвелл пришел к выводу, что «</a:t>
            </a:r>
            <a:r>
              <a:rPr lang="ru-RU" sz="2800" i="1" u="sng" dirty="0" smtClean="0"/>
              <a:t>свет является электромагнитным возмущением, распространяющимся через поле в соответствии с законами электромагнетизма</a:t>
            </a:r>
            <a:r>
              <a:rPr lang="ru-RU" sz="2800" dirty="0" smtClean="0"/>
              <a:t>». Другими словами, </a:t>
            </a:r>
            <a:r>
              <a:rPr lang="ru-RU" sz="2800" i="1" u="sng" dirty="0" smtClean="0"/>
              <a:t>свет- это электромагнитные волны.</a:t>
            </a:r>
            <a:endParaRPr lang="ru-RU" sz="2800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gerts_47073049_tonnel.gi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059832" cy="417157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03848" y="260648"/>
            <a:ext cx="594015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Опыты Герца подтвердили электромагнитную теорию света. Впоследствии было установлено, что диапазон существующих электромагнитных волн очень велик: от нескольких Гц до 10</a:t>
            </a:r>
            <a:r>
              <a:rPr lang="en-US" sz="2800" dirty="0" smtClean="0"/>
              <a:t>^</a:t>
            </a:r>
            <a:r>
              <a:rPr lang="ru-RU" sz="2800" dirty="0" smtClean="0"/>
              <a:t>20 Гц и выше. Сюда относятся радиоволны,</a:t>
            </a:r>
            <a:endParaRPr lang="ru-RU" sz="2800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276225" cy="190500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276225" cy="190500"/>
          </a:xfrm>
          <a:prstGeom prst="rect">
            <a:avLst/>
          </a:prstGeom>
          <a:noFill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276225" cy="190500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0" y="4365104"/>
            <a:ext cx="896448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и</a:t>
            </a:r>
            <a:r>
              <a:rPr lang="ru-RU" sz="2800" dirty="0" smtClean="0"/>
              <a:t>нфракрасное излучение, видимый свет, ультрафиолетовое и рентгеновское излучения, гамма-лучи. Все они имеют электромагнитную природу и распространяются в вакууме со скоростью </a:t>
            </a:r>
            <a:r>
              <a:rPr lang="en-US" sz="2800" dirty="0" smtClean="0"/>
              <a:t>C= 3000000</a:t>
            </a:r>
            <a:r>
              <a:rPr lang="ru-RU" sz="2800" dirty="0" smtClean="0"/>
              <a:t>км/с.</a:t>
            </a:r>
            <a:endParaRPr lang="ru-RU" sz="2800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103</TotalTime>
  <Words>298</Words>
  <Application>Microsoft Office PowerPoint</Application>
  <PresentationFormat>Экран (4:3)</PresentationFormat>
  <Paragraphs>12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Яркая</vt:lpstr>
      <vt:lpstr>Оптика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Оптика</dc:title>
  <dc:creator>светлана</dc:creator>
  <cp:lastModifiedBy>Evil</cp:lastModifiedBy>
  <cp:revision>11</cp:revision>
  <dcterms:created xsi:type="dcterms:W3CDTF">2011-02-16T05:49:03Z</dcterms:created>
  <dcterms:modified xsi:type="dcterms:W3CDTF">2011-02-16T07:32:17Z</dcterms:modified>
</cp:coreProperties>
</file>