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549FD2F-A580-496F-8404-778A3307FFF5}" type="datetimeFigureOut">
              <a:rPr lang="ru-RU" smtClean="0"/>
              <a:t>16.02.2011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331D14-267C-4EBE-88B4-08BEFF7BCAB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071810"/>
            <a:ext cx="6480048" cy="230124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СКОРОСТЬ СВЕТА</a:t>
            </a:r>
            <a:endParaRPr lang="ru-RU" sz="6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428736"/>
            <a:ext cx="4929222" cy="42148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 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об экспериментальном исследовании распространения света впервые поставил Г. Галилей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Света\Desktop\imperiaflex_0_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28604"/>
            <a:ext cx="4065761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57818" y="4643446"/>
            <a:ext cx="328614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142984"/>
            <a:ext cx="4538642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Впервые скорость света была измерена в 1676 г. Датским астрономом </a:t>
            </a:r>
            <a:r>
              <a:rPr lang="ru-RU" sz="3600" dirty="0" err="1" smtClean="0"/>
              <a:t>Олафом</a:t>
            </a:r>
            <a:r>
              <a:rPr lang="ru-RU" sz="3600" dirty="0" smtClean="0"/>
              <a:t> </a:t>
            </a:r>
            <a:r>
              <a:rPr lang="ru-RU" sz="3600" dirty="0" err="1" smtClean="0"/>
              <a:t>Рёмером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r>
              <a:rPr lang="ru-RU" sz="3600" dirty="0" smtClean="0"/>
              <a:t>   с=212 000км</a:t>
            </a:r>
            <a:r>
              <a:rPr lang="en-US" sz="3600" dirty="0" smtClean="0"/>
              <a:t>/</a:t>
            </a:r>
            <a:r>
              <a:rPr lang="ru-RU" sz="3600" dirty="0" smtClean="0"/>
              <a:t>с</a:t>
            </a:r>
            <a:endParaRPr lang="ru-RU" sz="3600" dirty="0"/>
          </a:p>
        </p:txBody>
      </p:sp>
      <p:pic>
        <p:nvPicPr>
          <p:cNvPr id="2050" name="Picture 2" descr="C:\Users\Света\Desktop\roem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269902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3929066"/>
            <a:ext cx="3286148" cy="57150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1"/>
            <a:ext cx="4643470" cy="321471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французский физик А. И. Физо. В 1849 г. Он получил значение с=313000 км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Света\Desktop\Hippolyte_Fizea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85926"/>
            <a:ext cx="4214842" cy="49524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50004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Первым, кто сумел определить скорость света лабораторным путем,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357298"/>
            <a:ext cx="4929222" cy="44291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год Ж. Фуко обнаружил, что скорость света в воде составляет ¾ скорости света в воздухе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Света\Desktop\469px-Fouc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4143404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3500438"/>
            <a:ext cx="285752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42852"/>
            <a:ext cx="5929354" cy="43577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    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1926 г. Американский физик Альберт Майкельсон с помощью вращающегося зеркала получил значение скорости света, равное 299 796 км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Света\Desktop\Albert_Abraham_Michel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85992"/>
            <a:ext cx="3498850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3643314"/>
            <a:ext cx="357190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85794"/>
            <a:ext cx="7467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Наиболее точное и окончательное значение было получено в 1983 г., из которого следует, что скорость света абсолютно точно равна </a:t>
            </a:r>
          </a:p>
          <a:p>
            <a:pPr algn="ctr">
              <a:buNone/>
            </a:pPr>
            <a:r>
              <a:rPr lang="ru-RU" sz="3600" dirty="0" smtClean="0"/>
              <a:t>299 792 458 м</a:t>
            </a:r>
            <a:r>
              <a:rPr lang="en-US" sz="3600" dirty="0" smtClean="0"/>
              <a:t>/</a:t>
            </a:r>
            <a:r>
              <a:rPr lang="ru-RU" sz="3600" dirty="0" smtClean="0"/>
              <a:t>с</a:t>
            </a:r>
            <a:endParaRPr lang="ru-RU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</TotalTime>
  <Words>134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СКОРОСТЬ СВЕТА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СКОРОСТЬ СВЕТА</dc:title>
  <dc:creator>Светлана</dc:creator>
  <cp:lastModifiedBy>Света</cp:lastModifiedBy>
  <cp:revision>4</cp:revision>
  <dcterms:created xsi:type="dcterms:W3CDTF">2011-02-16T11:31:43Z</dcterms:created>
  <dcterms:modified xsi:type="dcterms:W3CDTF">2011-02-16T12:09:32Z</dcterms:modified>
</cp:coreProperties>
</file>