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E37FBE-2C13-49FB-A1C5-C270124C9F3E}" type="doc">
      <dgm:prSet loTypeId="urn:microsoft.com/office/officeart/2005/8/layout/vList2" loCatId="list" qsTypeId="urn:microsoft.com/office/officeart/2005/8/quickstyle/3d5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0A36EF1E-8FA0-41E9-A4C5-059B06891A80}">
      <dgm:prSet/>
      <dgm:spPr/>
      <dgm:t>
        <a:bodyPr/>
        <a:lstStyle/>
        <a:p>
          <a:pPr rtl="0"/>
          <a:r>
            <a:rPr lang="ru-RU" b="1" dirty="0" smtClean="0"/>
            <a:t>ВВП (валовый внутренний продукт) – объём всех благ, произведённых на территории страны за год.</a:t>
          </a:r>
          <a:endParaRPr lang="ru-RU" b="1" dirty="0"/>
        </a:p>
      </dgm:t>
    </dgm:pt>
    <dgm:pt modelId="{AE369400-A403-44FA-A608-6B6F7F1368CF}" type="parTrans" cxnId="{73D118E5-31A7-4CC3-83C4-50705B923F1A}">
      <dgm:prSet/>
      <dgm:spPr/>
      <dgm:t>
        <a:bodyPr/>
        <a:lstStyle/>
        <a:p>
          <a:endParaRPr lang="ru-RU"/>
        </a:p>
      </dgm:t>
    </dgm:pt>
    <dgm:pt modelId="{85D1089C-65EB-45D4-8E1A-16DBAB0D9440}" type="sibTrans" cxnId="{73D118E5-31A7-4CC3-83C4-50705B923F1A}">
      <dgm:prSet/>
      <dgm:spPr/>
      <dgm:t>
        <a:bodyPr/>
        <a:lstStyle/>
        <a:p>
          <a:endParaRPr lang="ru-RU"/>
        </a:p>
      </dgm:t>
    </dgm:pt>
    <dgm:pt modelId="{55D882CA-1A25-4297-83D1-7394C2F3CCFF}">
      <dgm:prSet/>
      <dgm:spPr/>
      <dgm:t>
        <a:bodyPr/>
        <a:lstStyle/>
        <a:p>
          <a:pPr rtl="0"/>
          <a:r>
            <a:rPr lang="ru-RU" b="1" dirty="0" smtClean="0"/>
            <a:t>ВНД (валовый национальный доход) – объём всех благ, произведённых на территории страны за год за вычетом переведённых за рубеж прибылей иностранных компаний и заработной платы иностранных рабочих плюс аналогичные поступления из – за границы.</a:t>
          </a:r>
          <a:endParaRPr lang="ru-RU" b="1" dirty="0"/>
        </a:p>
      </dgm:t>
    </dgm:pt>
    <dgm:pt modelId="{2266DF61-77E2-40D0-A416-DB519A3FC438}" type="parTrans" cxnId="{7EC427A2-48BE-4224-9246-33543B6D5B08}">
      <dgm:prSet/>
      <dgm:spPr/>
      <dgm:t>
        <a:bodyPr/>
        <a:lstStyle/>
        <a:p>
          <a:endParaRPr lang="ru-RU"/>
        </a:p>
      </dgm:t>
    </dgm:pt>
    <dgm:pt modelId="{B9588BF4-1485-42BA-9F92-4C8BB4F0A4EE}" type="sibTrans" cxnId="{7EC427A2-48BE-4224-9246-33543B6D5B08}">
      <dgm:prSet/>
      <dgm:spPr/>
      <dgm:t>
        <a:bodyPr/>
        <a:lstStyle/>
        <a:p>
          <a:endParaRPr lang="ru-RU"/>
        </a:p>
      </dgm:t>
    </dgm:pt>
    <dgm:pt modelId="{0B5B20F6-96FA-400B-B85B-6765BCB16BB6}">
      <dgm:prSet/>
      <dgm:spPr/>
      <dgm:t>
        <a:bodyPr/>
        <a:lstStyle/>
        <a:p>
          <a:pPr rtl="0"/>
          <a:r>
            <a:rPr lang="ru-RU" b="1" dirty="0" smtClean="0"/>
            <a:t>ППС (паритет покупательной способности) – соотношение между национальной валютой и её покупательной способностью.</a:t>
          </a:r>
          <a:endParaRPr lang="ru-RU" b="1" dirty="0"/>
        </a:p>
      </dgm:t>
    </dgm:pt>
    <dgm:pt modelId="{B129E806-893C-42A6-B621-DD7913CFA995}" type="parTrans" cxnId="{5E1BAE3A-85C7-4AE1-AABA-E4891182D7E6}">
      <dgm:prSet/>
      <dgm:spPr/>
      <dgm:t>
        <a:bodyPr/>
        <a:lstStyle/>
        <a:p>
          <a:endParaRPr lang="ru-RU"/>
        </a:p>
      </dgm:t>
    </dgm:pt>
    <dgm:pt modelId="{55D2736B-D552-4FCB-A00F-B47862593738}" type="sibTrans" cxnId="{5E1BAE3A-85C7-4AE1-AABA-E4891182D7E6}">
      <dgm:prSet/>
      <dgm:spPr/>
      <dgm:t>
        <a:bodyPr/>
        <a:lstStyle/>
        <a:p>
          <a:endParaRPr lang="ru-RU"/>
        </a:p>
      </dgm:t>
    </dgm:pt>
    <dgm:pt modelId="{C60E4CAB-3D17-4DCE-8145-6E355201EC5A}" type="pres">
      <dgm:prSet presAssocID="{55E37FBE-2C13-49FB-A1C5-C270124C9F3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F5C280-1A75-4CB0-BB68-D9B610781140}" type="pres">
      <dgm:prSet presAssocID="{0A36EF1E-8FA0-41E9-A4C5-059B06891A8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ED66F9-A774-4E83-879F-534437E074F7}" type="pres">
      <dgm:prSet presAssocID="{85D1089C-65EB-45D4-8E1A-16DBAB0D9440}" presName="spacer" presStyleCnt="0"/>
      <dgm:spPr/>
    </dgm:pt>
    <dgm:pt modelId="{B32BCC0D-5ED1-44A7-B000-AD69B4401490}" type="pres">
      <dgm:prSet presAssocID="{55D882CA-1A25-4297-83D1-7394C2F3CCF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2A81B9-D971-4F47-839E-D3F3AC44B147}" type="pres">
      <dgm:prSet presAssocID="{B9588BF4-1485-42BA-9F92-4C8BB4F0A4EE}" presName="spacer" presStyleCnt="0"/>
      <dgm:spPr/>
    </dgm:pt>
    <dgm:pt modelId="{4F772F7C-C64D-4543-B4C6-DD57BFE7FC31}" type="pres">
      <dgm:prSet presAssocID="{0B5B20F6-96FA-400B-B85B-6765BCB16BB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1BAE3A-85C7-4AE1-AABA-E4891182D7E6}" srcId="{55E37FBE-2C13-49FB-A1C5-C270124C9F3E}" destId="{0B5B20F6-96FA-400B-B85B-6765BCB16BB6}" srcOrd="2" destOrd="0" parTransId="{B129E806-893C-42A6-B621-DD7913CFA995}" sibTransId="{55D2736B-D552-4FCB-A00F-B47862593738}"/>
    <dgm:cxn modelId="{077AED7D-6F54-4425-8520-2879F59B878A}" type="presOf" srcId="{0A36EF1E-8FA0-41E9-A4C5-059B06891A80}" destId="{55F5C280-1A75-4CB0-BB68-D9B610781140}" srcOrd="0" destOrd="0" presId="urn:microsoft.com/office/officeart/2005/8/layout/vList2"/>
    <dgm:cxn modelId="{8C00694B-2883-4305-8FC3-7248A6AE8ACD}" type="presOf" srcId="{55D882CA-1A25-4297-83D1-7394C2F3CCFF}" destId="{B32BCC0D-5ED1-44A7-B000-AD69B4401490}" srcOrd="0" destOrd="0" presId="urn:microsoft.com/office/officeart/2005/8/layout/vList2"/>
    <dgm:cxn modelId="{4048C8D4-567A-480A-A0B0-805AC4EBAE82}" type="presOf" srcId="{55E37FBE-2C13-49FB-A1C5-C270124C9F3E}" destId="{C60E4CAB-3D17-4DCE-8145-6E355201EC5A}" srcOrd="0" destOrd="0" presId="urn:microsoft.com/office/officeart/2005/8/layout/vList2"/>
    <dgm:cxn modelId="{F2DE345B-F5AE-4185-A854-51D423824F1A}" type="presOf" srcId="{0B5B20F6-96FA-400B-B85B-6765BCB16BB6}" destId="{4F772F7C-C64D-4543-B4C6-DD57BFE7FC31}" srcOrd="0" destOrd="0" presId="urn:microsoft.com/office/officeart/2005/8/layout/vList2"/>
    <dgm:cxn modelId="{7EC427A2-48BE-4224-9246-33543B6D5B08}" srcId="{55E37FBE-2C13-49FB-A1C5-C270124C9F3E}" destId="{55D882CA-1A25-4297-83D1-7394C2F3CCFF}" srcOrd="1" destOrd="0" parTransId="{2266DF61-77E2-40D0-A416-DB519A3FC438}" sibTransId="{B9588BF4-1485-42BA-9F92-4C8BB4F0A4EE}"/>
    <dgm:cxn modelId="{73D118E5-31A7-4CC3-83C4-50705B923F1A}" srcId="{55E37FBE-2C13-49FB-A1C5-C270124C9F3E}" destId="{0A36EF1E-8FA0-41E9-A4C5-059B06891A80}" srcOrd="0" destOrd="0" parTransId="{AE369400-A403-44FA-A608-6B6F7F1368CF}" sibTransId="{85D1089C-65EB-45D4-8E1A-16DBAB0D9440}"/>
    <dgm:cxn modelId="{D3BC3C51-A7F0-43F1-ACE2-77A452A03AFB}" type="presParOf" srcId="{C60E4CAB-3D17-4DCE-8145-6E355201EC5A}" destId="{55F5C280-1A75-4CB0-BB68-D9B610781140}" srcOrd="0" destOrd="0" presId="urn:microsoft.com/office/officeart/2005/8/layout/vList2"/>
    <dgm:cxn modelId="{A72E0E37-D1AE-4AB1-9D13-0BCBB0913ABA}" type="presParOf" srcId="{C60E4CAB-3D17-4DCE-8145-6E355201EC5A}" destId="{56ED66F9-A774-4E83-879F-534437E074F7}" srcOrd="1" destOrd="0" presId="urn:microsoft.com/office/officeart/2005/8/layout/vList2"/>
    <dgm:cxn modelId="{A1526C1E-7274-456B-B4E3-FA4DC3D2F53E}" type="presParOf" srcId="{C60E4CAB-3D17-4DCE-8145-6E355201EC5A}" destId="{B32BCC0D-5ED1-44A7-B000-AD69B4401490}" srcOrd="2" destOrd="0" presId="urn:microsoft.com/office/officeart/2005/8/layout/vList2"/>
    <dgm:cxn modelId="{9F36646B-CC4E-4AE8-9A50-873705DB873D}" type="presParOf" srcId="{C60E4CAB-3D17-4DCE-8145-6E355201EC5A}" destId="{E62A81B9-D971-4F47-839E-D3F3AC44B147}" srcOrd="3" destOrd="0" presId="urn:microsoft.com/office/officeart/2005/8/layout/vList2"/>
    <dgm:cxn modelId="{563806BE-5364-4466-9DD8-E0E2CAC045CD}" type="presParOf" srcId="{C60E4CAB-3D17-4DCE-8145-6E355201EC5A}" destId="{4F772F7C-C64D-4543-B4C6-DD57BFE7FC3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F0881D-BC51-47C4-A893-A077D82A20B2}" type="doc">
      <dgm:prSet loTypeId="urn:microsoft.com/office/officeart/2005/8/layout/funnel1" loCatId="process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B89C78-0872-46A0-A27D-C88A50FD18EE}">
      <dgm:prSet phldrT="[Текст]" custT="1"/>
      <dgm:spPr/>
      <dgm:t>
        <a:bodyPr/>
        <a:lstStyle/>
        <a:p>
          <a:r>
            <a:rPr lang="ru-RU" sz="1400" dirty="0" smtClean="0"/>
            <a:t>Товары </a:t>
          </a:r>
          <a:r>
            <a:rPr lang="ru-RU" sz="1400" dirty="0" err="1" smtClean="0"/>
            <a:t>повседневнего</a:t>
          </a:r>
          <a:r>
            <a:rPr lang="ru-RU" sz="1400" dirty="0" smtClean="0"/>
            <a:t> спроса</a:t>
          </a:r>
          <a:endParaRPr lang="ru-RU" sz="1400" dirty="0"/>
        </a:p>
      </dgm:t>
    </dgm:pt>
    <dgm:pt modelId="{B4ABC0CF-67E8-4C36-A751-A3EFE6953407}" type="parTrans" cxnId="{DF524207-8D93-4761-B139-1ED85B2D1033}">
      <dgm:prSet/>
      <dgm:spPr/>
      <dgm:t>
        <a:bodyPr/>
        <a:lstStyle/>
        <a:p>
          <a:endParaRPr lang="ru-RU"/>
        </a:p>
      </dgm:t>
    </dgm:pt>
    <dgm:pt modelId="{3CC9EFF6-570E-4725-A636-447D2EEA614B}" type="sibTrans" cxnId="{DF524207-8D93-4761-B139-1ED85B2D1033}">
      <dgm:prSet/>
      <dgm:spPr/>
      <dgm:t>
        <a:bodyPr/>
        <a:lstStyle/>
        <a:p>
          <a:endParaRPr lang="ru-RU"/>
        </a:p>
      </dgm:t>
    </dgm:pt>
    <dgm:pt modelId="{5DC9EB5E-34AF-4B3C-A317-710AF033D540}">
      <dgm:prSet phldrT="[Текст]"/>
      <dgm:spPr/>
      <dgm:t>
        <a:bodyPr/>
        <a:lstStyle/>
        <a:p>
          <a:r>
            <a:rPr lang="ru-RU" dirty="0" smtClean="0"/>
            <a:t>Продукты</a:t>
          </a:r>
          <a:endParaRPr lang="ru-RU" dirty="0"/>
        </a:p>
      </dgm:t>
    </dgm:pt>
    <dgm:pt modelId="{2A16E648-CBEC-44DC-B450-7E6985FBCF24}" type="parTrans" cxnId="{AE62AAFF-B8FF-4BC8-9AE0-A6EAD8E55E5A}">
      <dgm:prSet/>
      <dgm:spPr/>
      <dgm:t>
        <a:bodyPr/>
        <a:lstStyle/>
        <a:p>
          <a:endParaRPr lang="ru-RU"/>
        </a:p>
      </dgm:t>
    </dgm:pt>
    <dgm:pt modelId="{B600A7B1-F029-477F-987C-FB9C83ABEB5A}" type="sibTrans" cxnId="{AE62AAFF-B8FF-4BC8-9AE0-A6EAD8E55E5A}">
      <dgm:prSet/>
      <dgm:spPr/>
      <dgm:t>
        <a:bodyPr/>
        <a:lstStyle/>
        <a:p>
          <a:endParaRPr lang="ru-RU"/>
        </a:p>
      </dgm:t>
    </dgm:pt>
    <dgm:pt modelId="{6F460BDF-FB31-436C-A2DE-110ED497DC6A}">
      <dgm:prSet phldrT="[Текст]"/>
      <dgm:spPr/>
      <dgm:t>
        <a:bodyPr/>
        <a:lstStyle/>
        <a:p>
          <a:r>
            <a:rPr lang="ru-RU" dirty="0" smtClean="0"/>
            <a:t>Недвижимость и транспортные средства</a:t>
          </a:r>
          <a:endParaRPr lang="ru-RU" dirty="0"/>
        </a:p>
      </dgm:t>
    </dgm:pt>
    <dgm:pt modelId="{68C96BF6-08B9-480C-93E7-2074B807DD67}" type="parTrans" cxnId="{D4E342AE-D342-4976-9D4E-B5CCDBD1E0C7}">
      <dgm:prSet/>
      <dgm:spPr/>
      <dgm:t>
        <a:bodyPr/>
        <a:lstStyle/>
        <a:p>
          <a:endParaRPr lang="ru-RU"/>
        </a:p>
      </dgm:t>
    </dgm:pt>
    <dgm:pt modelId="{83F9A823-BE88-476D-9DC3-FCAF9D9BF79F}" type="sibTrans" cxnId="{D4E342AE-D342-4976-9D4E-B5CCDBD1E0C7}">
      <dgm:prSet/>
      <dgm:spPr/>
      <dgm:t>
        <a:bodyPr/>
        <a:lstStyle/>
        <a:p>
          <a:endParaRPr lang="ru-RU"/>
        </a:p>
      </dgm:t>
    </dgm:pt>
    <dgm:pt modelId="{C0AF07B2-05F8-45F0-A58F-D2254890CEDC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accent2"/>
              </a:solidFill>
            </a:rPr>
            <a:t>Корзина ППС</a:t>
          </a:r>
          <a:endParaRPr lang="ru-RU" sz="3600" b="1" dirty="0">
            <a:solidFill>
              <a:schemeClr val="accent2"/>
            </a:solidFill>
          </a:endParaRPr>
        </a:p>
      </dgm:t>
    </dgm:pt>
    <dgm:pt modelId="{AF0D1479-4843-429D-A0AE-E3697072D5F8}" type="parTrans" cxnId="{C6202309-CEB6-4248-82DA-F8DC61606727}">
      <dgm:prSet/>
      <dgm:spPr/>
      <dgm:t>
        <a:bodyPr/>
        <a:lstStyle/>
        <a:p>
          <a:endParaRPr lang="ru-RU"/>
        </a:p>
      </dgm:t>
    </dgm:pt>
    <dgm:pt modelId="{5DE5EAFC-92C3-4F2E-B7B1-CFEBDEB4ECFF}" type="sibTrans" cxnId="{C6202309-CEB6-4248-82DA-F8DC61606727}">
      <dgm:prSet/>
      <dgm:spPr/>
      <dgm:t>
        <a:bodyPr/>
        <a:lstStyle/>
        <a:p>
          <a:endParaRPr lang="ru-RU"/>
        </a:p>
      </dgm:t>
    </dgm:pt>
    <dgm:pt modelId="{D02254EF-DA87-46BF-AFFB-36E0AEAFA5A4}" type="pres">
      <dgm:prSet presAssocID="{24F0881D-BC51-47C4-A893-A077D82A20B2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8240AD-013D-4074-8E83-A9D154DB0DCE}" type="pres">
      <dgm:prSet presAssocID="{24F0881D-BC51-47C4-A893-A077D82A20B2}" presName="ellipse" presStyleLbl="trBgShp" presStyleIdx="0" presStyleCnt="1"/>
      <dgm:spPr/>
    </dgm:pt>
    <dgm:pt modelId="{0248B723-3AA3-4572-BD7A-2073C65D6916}" type="pres">
      <dgm:prSet presAssocID="{24F0881D-BC51-47C4-A893-A077D82A20B2}" presName="arrow1" presStyleLbl="fgShp" presStyleIdx="0" presStyleCnt="1" custLinFactNeighborX="-74510" custLinFactNeighborY="35015"/>
      <dgm:spPr/>
      <dgm:t>
        <a:bodyPr/>
        <a:lstStyle/>
        <a:p>
          <a:endParaRPr lang="ru-RU"/>
        </a:p>
      </dgm:t>
    </dgm:pt>
    <dgm:pt modelId="{FB73D1DD-71BD-4291-8ABF-AE9991C8CC3C}" type="pres">
      <dgm:prSet presAssocID="{24F0881D-BC51-47C4-A893-A077D82A20B2}" presName="rectangle" presStyleLbl="revTx" presStyleIdx="0" presStyleCnt="1" custScaleY="1578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869555-FEF5-4C4A-ABBD-34D4F5EA6EB1}" type="pres">
      <dgm:prSet presAssocID="{5DC9EB5E-34AF-4B3C-A317-710AF033D540}" presName="item1" presStyleLbl="node1" presStyleIdx="0" presStyleCnt="3" custScaleX="147806" custScaleY="118357" custLinFactNeighborX="-52984" custLinFactNeighborY="144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75988-148F-4DD8-9B87-658E1143994D}" type="pres">
      <dgm:prSet presAssocID="{6F460BDF-FB31-436C-A2DE-110ED497DC6A}" presName="item2" presStyleLbl="node1" presStyleIdx="1" presStyleCnt="3" custScaleX="176975" custScaleY="156174" custLinFactNeighborX="-34278" custLinFactNeighborY="-2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DE8B4D-4418-4798-8524-3283D6D443B4}" type="pres">
      <dgm:prSet presAssocID="{C0AF07B2-05F8-45F0-A58F-D2254890CEDC}" presName="item3" presStyleLbl="node1" presStyleIdx="2" presStyleCnt="3" custScaleX="158053" custScaleY="155985" custLinFactNeighborX="-6276" custLinFactNeighborY="216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208A19-A15A-4DB7-8AB6-3E6CA821050C}" type="pres">
      <dgm:prSet presAssocID="{24F0881D-BC51-47C4-A893-A077D82A20B2}" presName="funnel" presStyleLbl="trAlignAcc1" presStyleIdx="0" presStyleCnt="1" custScaleX="131367" custScaleY="112715" custLinFactNeighborX="-13547" custLinFactNeighborY="2288"/>
      <dgm:spPr/>
    </dgm:pt>
  </dgm:ptLst>
  <dgm:cxnLst>
    <dgm:cxn modelId="{6B5B8E69-42C7-4291-BAB0-974E5EB3B2A4}" type="presOf" srcId="{C0AF07B2-05F8-45F0-A58F-D2254890CEDC}" destId="{FB73D1DD-71BD-4291-8ABF-AE9991C8CC3C}" srcOrd="0" destOrd="0" presId="urn:microsoft.com/office/officeart/2005/8/layout/funnel1"/>
    <dgm:cxn modelId="{FDAA0EBB-02F5-4F0E-8BDC-093916A0B1B2}" type="presOf" srcId="{5DC9EB5E-34AF-4B3C-A317-710AF033D540}" destId="{E1D75988-148F-4DD8-9B87-658E1143994D}" srcOrd="0" destOrd="0" presId="urn:microsoft.com/office/officeart/2005/8/layout/funnel1"/>
    <dgm:cxn modelId="{B993DD00-597E-4D47-80D9-DD89876E48C6}" type="presOf" srcId="{6F460BDF-FB31-436C-A2DE-110ED497DC6A}" destId="{1D869555-FEF5-4C4A-ABBD-34D4F5EA6EB1}" srcOrd="0" destOrd="0" presId="urn:microsoft.com/office/officeart/2005/8/layout/funnel1"/>
    <dgm:cxn modelId="{4A1769E7-F905-4669-914E-E17F9B313291}" type="presOf" srcId="{A0B89C78-0872-46A0-A27D-C88A50FD18EE}" destId="{3EDE8B4D-4418-4798-8524-3283D6D443B4}" srcOrd="0" destOrd="0" presId="urn:microsoft.com/office/officeart/2005/8/layout/funnel1"/>
    <dgm:cxn modelId="{DF524207-8D93-4761-B139-1ED85B2D1033}" srcId="{24F0881D-BC51-47C4-A893-A077D82A20B2}" destId="{A0B89C78-0872-46A0-A27D-C88A50FD18EE}" srcOrd="0" destOrd="0" parTransId="{B4ABC0CF-67E8-4C36-A751-A3EFE6953407}" sibTransId="{3CC9EFF6-570E-4725-A636-447D2EEA614B}"/>
    <dgm:cxn modelId="{AE62AAFF-B8FF-4BC8-9AE0-A6EAD8E55E5A}" srcId="{24F0881D-BC51-47C4-A893-A077D82A20B2}" destId="{5DC9EB5E-34AF-4B3C-A317-710AF033D540}" srcOrd="1" destOrd="0" parTransId="{2A16E648-CBEC-44DC-B450-7E6985FBCF24}" sibTransId="{B600A7B1-F029-477F-987C-FB9C83ABEB5A}"/>
    <dgm:cxn modelId="{D4E342AE-D342-4976-9D4E-B5CCDBD1E0C7}" srcId="{24F0881D-BC51-47C4-A893-A077D82A20B2}" destId="{6F460BDF-FB31-436C-A2DE-110ED497DC6A}" srcOrd="2" destOrd="0" parTransId="{68C96BF6-08B9-480C-93E7-2074B807DD67}" sibTransId="{83F9A823-BE88-476D-9DC3-FCAF9D9BF79F}"/>
    <dgm:cxn modelId="{C6202309-CEB6-4248-82DA-F8DC61606727}" srcId="{24F0881D-BC51-47C4-A893-A077D82A20B2}" destId="{C0AF07B2-05F8-45F0-A58F-D2254890CEDC}" srcOrd="3" destOrd="0" parTransId="{AF0D1479-4843-429D-A0AE-E3697072D5F8}" sibTransId="{5DE5EAFC-92C3-4F2E-B7B1-CFEBDEB4ECFF}"/>
    <dgm:cxn modelId="{40F65B26-9ABF-4582-9C8F-7528BC5D8E12}" type="presOf" srcId="{24F0881D-BC51-47C4-A893-A077D82A20B2}" destId="{D02254EF-DA87-46BF-AFFB-36E0AEAFA5A4}" srcOrd="0" destOrd="0" presId="urn:microsoft.com/office/officeart/2005/8/layout/funnel1"/>
    <dgm:cxn modelId="{C6BD8469-F1F8-43BE-9F61-F097171305D6}" type="presParOf" srcId="{D02254EF-DA87-46BF-AFFB-36E0AEAFA5A4}" destId="{628240AD-013D-4074-8E83-A9D154DB0DCE}" srcOrd="0" destOrd="0" presId="urn:microsoft.com/office/officeart/2005/8/layout/funnel1"/>
    <dgm:cxn modelId="{B2B1BBC8-9648-496F-BAB6-E99FD1EC995F}" type="presParOf" srcId="{D02254EF-DA87-46BF-AFFB-36E0AEAFA5A4}" destId="{0248B723-3AA3-4572-BD7A-2073C65D6916}" srcOrd="1" destOrd="0" presId="urn:microsoft.com/office/officeart/2005/8/layout/funnel1"/>
    <dgm:cxn modelId="{F7BE538F-2350-45BE-85D1-B3465DB066D1}" type="presParOf" srcId="{D02254EF-DA87-46BF-AFFB-36E0AEAFA5A4}" destId="{FB73D1DD-71BD-4291-8ABF-AE9991C8CC3C}" srcOrd="2" destOrd="0" presId="urn:microsoft.com/office/officeart/2005/8/layout/funnel1"/>
    <dgm:cxn modelId="{45858B7A-4436-4FA1-81D9-78720C83A2DF}" type="presParOf" srcId="{D02254EF-DA87-46BF-AFFB-36E0AEAFA5A4}" destId="{1D869555-FEF5-4C4A-ABBD-34D4F5EA6EB1}" srcOrd="3" destOrd="0" presId="urn:microsoft.com/office/officeart/2005/8/layout/funnel1"/>
    <dgm:cxn modelId="{B891CEF3-9710-4403-A1D8-3B2B5B01BB4B}" type="presParOf" srcId="{D02254EF-DA87-46BF-AFFB-36E0AEAFA5A4}" destId="{E1D75988-148F-4DD8-9B87-658E1143994D}" srcOrd="4" destOrd="0" presId="urn:microsoft.com/office/officeart/2005/8/layout/funnel1"/>
    <dgm:cxn modelId="{983DD5DA-0900-43C5-A3A7-8EF678061910}" type="presParOf" srcId="{D02254EF-DA87-46BF-AFFB-36E0AEAFA5A4}" destId="{3EDE8B4D-4418-4798-8524-3283D6D443B4}" srcOrd="5" destOrd="0" presId="urn:microsoft.com/office/officeart/2005/8/layout/funnel1"/>
    <dgm:cxn modelId="{C782F3E6-FB3A-4447-88D8-F5D5380A91AA}" type="presParOf" srcId="{D02254EF-DA87-46BF-AFFB-36E0AEAFA5A4}" destId="{D2208A19-A15A-4DB7-8AB6-3E6CA821050C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030A8F-1E6D-4162-8368-36051723AA77}" type="doc">
      <dgm:prSet loTypeId="urn:microsoft.com/office/officeart/2005/8/layout/radial3" loCatId="relationship" qsTypeId="urn:microsoft.com/office/officeart/2005/8/quickstyle/3d4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6B62C46A-377E-41FA-B50C-04B0BCDBBD35}">
      <dgm:prSet phldrT="[Текст]"/>
      <dgm:spPr/>
      <dgm:t>
        <a:bodyPr/>
        <a:lstStyle/>
        <a:p>
          <a:r>
            <a:rPr lang="ru-RU" dirty="0" smtClean="0"/>
            <a:t>Мировое хозяйство</a:t>
          </a:r>
          <a:endParaRPr lang="ru-RU" dirty="0"/>
        </a:p>
      </dgm:t>
    </dgm:pt>
    <dgm:pt modelId="{FB70E589-EAD9-4C1C-B254-F7F97D0B7FB5}" type="parTrans" cxnId="{FC375344-25B0-4E04-AEE9-E16536E41101}">
      <dgm:prSet/>
      <dgm:spPr/>
      <dgm:t>
        <a:bodyPr/>
        <a:lstStyle/>
        <a:p>
          <a:endParaRPr lang="ru-RU"/>
        </a:p>
      </dgm:t>
    </dgm:pt>
    <dgm:pt modelId="{993BF437-6BED-4BC4-82F6-0EA27484606F}" type="sibTrans" cxnId="{FC375344-25B0-4E04-AEE9-E16536E41101}">
      <dgm:prSet/>
      <dgm:spPr/>
      <dgm:t>
        <a:bodyPr/>
        <a:lstStyle/>
        <a:p>
          <a:endParaRPr lang="ru-RU"/>
        </a:p>
      </dgm:t>
    </dgm:pt>
    <dgm:pt modelId="{46C2CC0A-02B3-45AC-AAFB-07EB8A2FFA6E}">
      <dgm:prSet phldrT="[Текст]"/>
      <dgm:spPr/>
      <dgm:t>
        <a:bodyPr/>
        <a:lstStyle/>
        <a:p>
          <a:r>
            <a:rPr lang="ru-RU" dirty="0" smtClean="0"/>
            <a:t>Промышленность</a:t>
          </a:r>
          <a:endParaRPr lang="ru-RU" dirty="0"/>
        </a:p>
      </dgm:t>
    </dgm:pt>
    <dgm:pt modelId="{F2047801-0935-4077-8494-3DFA2DEAF7FB}" type="parTrans" cxnId="{8B005D87-32B3-4045-BBE7-694D248A862E}">
      <dgm:prSet/>
      <dgm:spPr/>
      <dgm:t>
        <a:bodyPr/>
        <a:lstStyle/>
        <a:p>
          <a:endParaRPr lang="ru-RU"/>
        </a:p>
      </dgm:t>
    </dgm:pt>
    <dgm:pt modelId="{CD70ED0F-5ED0-45F5-8DFF-82EE9B7A79E7}" type="sibTrans" cxnId="{8B005D87-32B3-4045-BBE7-694D248A862E}">
      <dgm:prSet/>
      <dgm:spPr/>
      <dgm:t>
        <a:bodyPr/>
        <a:lstStyle/>
        <a:p>
          <a:endParaRPr lang="ru-RU"/>
        </a:p>
      </dgm:t>
    </dgm:pt>
    <dgm:pt modelId="{3480CBBF-0355-41E0-BB00-BB174FF3C39B}">
      <dgm:prSet phldrT="[Текст]"/>
      <dgm:spPr/>
      <dgm:t>
        <a:bodyPr/>
        <a:lstStyle/>
        <a:p>
          <a:r>
            <a:rPr lang="ru-RU" dirty="0" smtClean="0"/>
            <a:t>Сфера услуг</a:t>
          </a:r>
          <a:endParaRPr lang="ru-RU" dirty="0"/>
        </a:p>
      </dgm:t>
    </dgm:pt>
    <dgm:pt modelId="{4482FD4B-DE8E-49BE-B285-E1FED4013950}" type="parTrans" cxnId="{DFF021A8-3EA5-4F1B-ADD0-FE6C31749A5E}">
      <dgm:prSet/>
      <dgm:spPr/>
      <dgm:t>
        <a:bodyPr/>
        <a:lstStyle/>
        <a:p>
          <a:endParaRPr lang="ru-RU"/>
        </a:p>
      </dgm:t>
    </dgm:pt>
    <dgm:pt modelId="{7BFFCFF5-1B2E-4549-B3EB-14D5651CF0D9}" type="sibTrans" cxnId="{DFF021A8-3EA5-4F1B-ADD0-FE6C31749A5E}">
      <dgm:prSet/>
      <dgm:spPr/>
      <dgm:t>
        <a:bodyPr/>
        <a:lstStyle/>
        <a:p>
          <a:endParaRPr lang="ru-RU"/>
        </a:p>
      </dgm:t>
    </dgm:pt>
    <dgm:pt modelId="{2FE8F741-127D-4200-8389-00A0452ADF40}">
      <dgm:prSet phldrT="[Текст]"/>
      <dgm:spPr/>
      <dgm:t>
        <a:bodyPr/>
        <a:lstStyle/>
        <a:p>
          <a:r>
            <a:rPr lang="ru-RU" dirty="0" smtClean="0"/>
            <a:t>Сельское хозяйство</a:t>
          </a:r>
          <a:endParaRPr lang="ru-RU" dirty="0"/>
        </a:p>
      </dgm:t>
    </dgm:pt>
    <dgm:pt modelId="{BC004981-DCA8-462C-BE27-40A4F6520F82}" type="parTrans" cxnId="{89B44609-F023-41EA-852F-D1E096DA173F}">
      <dgm:prSet/>
      <dgm:spPr/>
      <dgm:t>
        <a:bodyPr/>
        <a:lstStyle/>
        <a:p>
          <a:endParaRPr lang="ru-RU"/>
        </a:p>
      </dgm:t>
    </dgm:pt>
    <dgm:pt modelId="{76857171-38E7-4375-A09D-E98761367320}" type="sibTrans" cxnId="{89B44609-F023-41EA-852F-D1E096DA173F}">
      <dgm:prSet/>
      <dgm:spPr/>
      <dgm:t>
        <a:bodyPr/>
        <a:lstStyle/>
        <a:p>
          <a:endParaRPr lang="ru-RU"/>
        </a:p>
      </dgm:t>
    </dgm:pt>
    <dgm:pt modelId="{F26D88CF-3716-4543-8F21-05911674B2D9}">
      <dgm:prSet phldrT="[Текст]"/>
      <dgm:spPr/>
      <dgm:t>
        <a:bodyPr/>
        <a:lstStyle/>
        <a:p>
          <a:endParaRPr lang="ru-RU" dirty="0"/>
        </a:p>
      </dgm:t>
    </dgm:pt>
    <dgm:pt modelId="{876961AB-D644-4C80-90DF-F6C3813C29BD}" type="parTrans" cxnId="{945D5B95-1A0A-46CC-B3B0-546113613891}">
      <dgm:prSet/>
      <dgm:spPr/>
      <dgm:t>
        <a:bodyPr/>
        <a:lstStyle/>
        <a:p>
          <a:endParaRPr lang="ru-RU"/>
        </a:p>
      </dgm:t>
    </dgm:pt>
    <dgm:pt modelId="{0615C6CD-2B4B-494F-9C4C-B221DDA6D0EC}" type="sibTrans" cxnId="{945D5B95-1A0A-46CC-B3B0-546113613891}">
      <dgm:prSet/>
      <dgm:spPr/>
      <dgm:t>
        <a:bodyPr/>
        <a:lstStyle/>
        <a:p>
          <a:endParaRPr lang="ru-RU"/>
        </a:p>
      </dgm:t>
    </dgm:pt>
    <dgm:pt modelId="{21183DBC-A89F-409D-8186-F2B5DEAEE46F}" type="pres">
      <dgm:prSet presAssocID="{EF030A8F-1E6D-4162-8368-36051723AA7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AAA35C-13AF-486B-B0B8-1F175B52D933}" type="pres">
      <dgm:prSet presAssocID="{EF030A8F-1E6D-4162-8368-36051723AA77}" presName="radial" presStyleCnt="0">
        <dgm:presLayoutVars>
          <dgm:animLvl val="ctr"/>
        </dgm:presLayoutVars>
      </dgm:prSet>
      <dgm:spPr/>
    </dgm:pt>
    <dgm:pt modelId="{858DA532-91D5-48E2-B130-38DC5538B7D3}" type="pres">
      <dgm:prSet presAssocID="{6B62C46A-377E-41FA-B50C-04B0BCDBBD35}" presName="centerShape" presStyleLbl="vennNode1" presStyleIdx="0" presStyleCnt="4" custLinFactNeighborX="8118" custLinFactNeighborY="-20435"/>
      <dgm:spPr/>
      <dgm:t>
        <a:bodyPr/>
        <a:lstStyle/>
        <a:p>
          <a:endParaRPr lang="ru-RU"/>
        </a:p>
      </dgm:t>
    </dgm:pt>
    <dgm:pt modelId="{F630DBDB-3B5F-4E6A-9FCE-FA37706B8EF0}" type="pres">
      <dgm:prSet presAssocID="{46C2CC0A-02B3-45AC-AAFB-07EB8A2FFA6E}" presName="node" presStyleLbl="vennNode1" presStyleIdx="1" presStyleCnt="4" custScaleX="217214" custRadScaleRad="159163" custRadScaleInc="44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5D4CCE-4F85-4311-B68A-C39DDBC23DFF}" type="pres">
      <dgm:prSet presAssocID="{3480CBBF-0355-41E0-BB00-BB174FF3C39B}" presName="node" presStyleLbl="vennNode1" presStyleIdx="2" presStyleCnt="4" custScaleX="283907" custRadScaleRad="67886" custRadScaleInc="354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C57A87-DD59-4A97-ABE8-A419C63A45CA}" type="pres">
      <dgm:prSet presAssocID="{2FE8F741-127D-4200-8389-00A0452ADF40}" presName="node" presStyleLbl="vennNode1" presStyleIdx="3" presStyleCnt="4" custScaleX="215380" custRadScaleRad="137407" custRadScaleInc="606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AE0478-9AF0-47B9-9A12-4684C4DAD5ED}" type="presOf" srcId="{EF030A8F-1E6D-4162-8368-36051723AA77}" destId="{21183DBC-A89F-409D-8186-F2B5DEAEE46F}" srcOrd="0" destOrd="0" presId="urn:microsoft.com/office/officeart/2005/8/layout/radial3"/>
    <dgm:cxn modelId="{FC375344-25B0-4E04-AEE9-E16536E41101}" srcId="{EF030A8F-1E6D-4162-8368-36051723AA77}" destId="{6B62C46A-377E-41FA-B50C-04B0BCDBBD35}" srcOrd="0" destOrd="0" parTransId="{FB70E589-EAD9-4C1C-B254-F7F97D0B7FB5}" sibTransId="{993BF437-6BED-4BC4-82F6-0EA27484606F}"/>
    <dgm:cxn modelId="{CE18A7EA-3EA2-46A1-B08D-37013069E419}" type="presOf" srcId="{3480CBBF-0355-41E0-BB00-BB174FF3C39B}" destId="{DF5D4CCE-4F85-4311-B68A-C39DDBC23DFF}" srcOrd="0" destOrd="0" presId="urn:microsoft.com/office/officeart/2005/8/layout/radial3"/>
    <dgm:cxn modelId="{8B005D87-32B3-4045-BBE7-694D248A862E}" srcId="{6B62C46A-377E-41FA-B50C-04B0BCDBBD35}" destId="{46C2CC0A-02B3-45AC-AAFB-07EB8A2FFA6E}" srcOrd="0" destOrd="0" parTransId="{F2047801-0935-4077-8494-3DFA2DEAF7FB}" sibTransId="{CD70ED0F-5ED0-45F5-8DFF-82EE9B7A79E7}"/>
    <dgm:cxn modelId="{DFF021A8-3EA5-4F1B-ADD0-FE6C31749A5E}" srcId="{6B62C46A-377E-41FA-B50C-04B0BCDBBD35}" destId="{3480CBBF-0355-41E0-BB00-BB174FF3C39B}" srcOrd="1" destOrd="0" parTransId="{4482FD4B-DE8E-49BE-B285-E1FED4013950}" sibTransId="{7BFFCFF5-1B2E-4549-B3EB-14D5651CF0D9}"/>
    <dgm:cxn modelId="{6948760B-BBCE-4A3E-9563-DEAB0C7D95CD}" type="presOf" srcId="{6B62C46A-377E-41FA-B50C-04B0BCDBBD35}" destId="{858DA532-91D5-48E2-B130-38DC5538B7D3}" srcOrd="0" destOrd="0" presId="urn:microsoft.com/office/officeart/2005/8/layout/radial3"/>
    <dgm:cxn modelId="{9939357F-EEF0-4316-AE43-04F0812AB0BD}" type="presOf" srcId="{46C2CC0A-02B3-45AC-AAFB-07EB8A2FFA6E}" destId="{F630DBDB-3B5F-4E6A-9FCE-FA37706B8EF0}" srcOrd="0" destOrd="0" presId="urn:microsoft.com/office/officeart/2005/8/layout/radial3"/>
    <dgm:cxn modelId="{945D5B95-1A0A-46CC-B3B0-546113613891}" srcId="{EF030A8F-1E6D-4162-8368-36051723AA77}" destId="{F26D88CF-3716-4543-8F21-05911674B2D9}" srcOrd="1" destOrd="0" parTransId="{876961AB-D644-4C80-90DF-F6C3813C29BD}" sibTransId="{0615C6CD-2B4B-494F-9C4C-B221DDA6D0EC}"/>
    <dgm:cxn modelId="{89B44609-F023-41EA-852F-D1E096DA173F}" srcId="{6B62C46A-377E-41FA-B50C-04B0BCDBBD35}" destId="{2FE8F741-127D-4200-8389-00A0452ADF40}" srcOrd="2" destOrd="0" parTransId="{BC004981-DCA8-462C-BE27-40A4F6520F82}" sibTransId="{76857171-38E7-4375-A09D-E98761367320}"/>
    <dgm:cxn modelId="{CE6FDD14-684F-4A56-B492-2D62F3D7436E}" type="presOf" srcId="{2FE8F741-127D-4200-8389-00A0452ADF40}" destId="{B5C57A87-DD59-4A97-ABE8-A419C63A45CA}" srcOrd="0" destOrd="0" presId="urn:microsoft.com/office/officeart/2005/8/layout/radial3"/>
    <dgm:cxn modelId="{272CC80D-1807-431C-AF7E-B411EC6B833D}" type="presParOf" srcId="{21183DBC-A89F-409D-8186-F2B5DEAEE46F}" destId="{7CAAA35C-13AF-486B-B0B8-1F175B52D933}" srcOrd="0" destOrd="0" presId="urn:microsoft.com/office/officeart/2005/8/layout/radial3"/>
    <dgm:cxn modelId="{9CFE1300-7363-4DBD-BDCE-4FC5EF002089}" type="presParOf" srcId="{7CAAA35C-13AF-486B-B0B8-1F175B52D933}" destId="{858DA532-91D5-48E2-B130-38DC5538B7D3}" srcOrd="0" destOrd="0" presId="urn:microsoft.com/office/officeart/2005/8/layout/radial3"/>
    <dgm:cxn modelId="{9DB545FF-5846-409E-9D31-65A9F52D831E}" type="presParOf" srcId="{7CAAA35C-13AF-486B-B0B8-1F175B52D933}" destId="{F630DBDB-3B5F-4E6A-9FCE-FA37706B8EF0}" srcOrd="1" destOrd="0" presId="urn:microsoft.com/office/officeart/2005/8/layout/radial3"/>
    <dgm:cxn modelId="{D24B64E2-36CA-4115-AD3A-D8F02AD17031}" type="presParOf" srcId="{7CAAA35C-13AF-486B-B0B8-1F175B52D933}" destId="{DF5D4CCE-4F85-4311-B68A-C39DDBC23DFF}" srcOrd="2" destOrd="0" presId="urn:microsoft.com/office/officeart/2005/8/layout/radial3"/>
    <dgm:cxn modelId="{002A1384-8DC4-4DB6-A80D-15EEF5449FB4}" type="presParOf" srcId="{7CAAA35C-13AF-486B-B0B8-1F175B52D933}" destId="{B5C57A87-DD59-4A97-ABE8-A419C63A45CA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49F95FA-90F1-4657-B7DD-3487C5330700}" type="doc">
      <dgm:prSet loTypeId="urn:microsoft.com/office/officeart/2005/8/layout/bProcess4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9598CEB-4FAB-4904-9DA8-B7552D50BE89}">
      <dgm:prSet phldrT="[Текст]"/>
      <dgm:spPr/>
      <dgm:t>
        <a:bodyPr/>
        <a:lstStyle/>
        <a:p>
          <a:r>
            <a:rPr lang="ru-RU" dirty="0" smtClean="0"/>
            <a:t>Личная безопасность</a:t>
          </a:r>
          <a:endParaRPr lang="ru-RU" dirty="0"/>
        </a:p>
      </dgm:t>
    </dgm:pt>
    <dgm:pt modelId="{2BE05F92-BCF5-4203-B00C-141DD79E8B2E}" type="parTrans" cxnId="{4C1E58FE-C8A9-4A61-8E22-3917C814AC95}">
      <dgm:prSet/>
      <dgm:spPr/>
      <dgm:t>
        <a:bodyPr/>
        <a:lstStyle/>
        <a:p>
          <a:endParaRPr lang="ru-RU"/>
        </a:p>
      </dgm:t>
    </dgm:pt>
    <dgm:pt modelId="{9A967BC9-D681-4465-91C8-0517BCDC2D10}" type="sibTrans" cxnId="{4C1E58FE-C8A9-4A61-8E22-3917C814AC95}">
      <dgm:prSet/>
      <dgm:spPr/>
      <dgm:t>
        <a:bodyPr/>
        <a:lstStyle/>
        <a:p>
          <a:endParaRPr lang="ru-RU"/>
        </a:p>
      </dgm:t>
    </dgm:pt>
    <dgm:pt modelId="{891C9310-80D0-45DB-91B1-1A7024B45A11}">
      <dgm:prSet phldrT="[Текст]"/>
      <dgm:spPr/>
      <dgm:t>
        <a:bodyPr/>
        <a:lstStyle/>
        <a:p>
          <a:r>
            <a:rPr lang="ru-RU" dirty="0" smtClean="0"/>
            <a:t>Количество пациентов на одного врача</a:t>
          </a:r>
          <a:endParaRPr lang="ru-RU" dirty="0"/>
        </a:p>
      </dgm:t>
    </dgm:pt>
    <dgm:pt modelId="{F7A5CC92-AB3A-4815-8755-1E1339E871A4}" type="parTrans" cxnId="{1D0ABA01-8520-4CE2-8724-CB33F5145B66}">
      <dgm:prSet/>
      <dgm:spPr/>
      <dgm:t>
        <a:bodyPr/>
        <a:lstStyle/>
        <a:p>
          <a:endParaRPr lang="ru-RU"/>
        </a:p>
      </dgm:t>
    </dgm:pt>
    <dgm:pt modelId="{7E78F422-2DCE-48A2-B4C8-724701F8B259}" type="sibTrans" cxnId="{1D0ABA01-8520-4CE2-8724-CB33F5145B66}">
      <dgm:prSet/>
      <dgm:spPr/>
      <dgm:t>
        <a:bodyPr/>
        <a:lstStyle/>
        <a:p>
          <a:endParaRPr lang="ru-RU"/>
        </a:p>
      </dgm:t>
    </dgm:pt>
    <dgm:pt modelId="{5CA5547C-CEB3-49A7-A6F7-5F0D2995D1F0}">
      <dgm:prSet phldrT="[Текст]"/>
      <dgm:spPr/>
      <dgm:t>
        <a:bodyPr/>
        <a:lstStyle/>
        <a:p>
          <a:r>
            <a:rPr lang="ru-RU" dirty="0" smtClean="0"/>
            <a:t>Уровень грамотности</a:t>
          </a:r>
          <a:endParaRPr lang="ru-RU" dirty="0"/>
        </a:p>
      </dgm:t>
    </dgm:pt>
    <dgm:pt modelId="{7344B3C4-28B8-4DD0-86D1-E25BED3696EF}" type="parTrans" cxnId="{8B5C11F2-F176-43EC-8212-8895D857BD3D}">
      <dgm:prSet/>
      <dgm:spPr/>
      <dgm:t>
        <a:bodyPr/>
        <a:lstStyle/>
        <a:p>
          <a:endParaRPr lang="ru-RU"/>
        </a:p>
      </dgm:t>
    </dgm:pt>
    <dgm:pt modelId="{FC8AEDF9-6231-46DE-812F-AEDBE23E3E8E}" type="sibTrans" cxnId="{8B5C11F2-F176-43EC-8212-8895D857BD3D}">
      <dgm:prSet/>
      <dgm:spPr/>
      <dgm:t>
        <a:bodyPr/>
        <a:lstStyle/>
        <a:p>
          <a:endParaRPr lang="ru-RU"/>
        </a:p>
      </dgm:t>
    </dgm:pt>
    <dgm:pt modelId="{7594BC03-46F0-4B53-9AB4-D4598CFCA7C0}">
      <dgm:prSet phldrT="[Текст]"/>
      <dgm:spPr/>
      <dgm:t>
        <a:bodyPr/>
        <a:lstStyle/>
        <a:p>
          <a:r>
            <a:rPr lang="ru-RU" dirty="0" smtClean="0"/>
            <a:t>Доля расходов на здравоохранение ВВП</a:t>
          </a:r>
          <a:endParaRPr lang="ru-RU" dirty="0"/>
        </a:p>
      </dgm:t>
    </dgm:pt>
    <dgm:pt modelId="{E1FD022A-CA69-4C7F-B6E8-88253A07A9A9}" type="parTrans" cxnId="{40D74CFC-F033-4DCA-8E47-EE6D84282858}">
      <dgm:prSet/>
      <dgm:spPr/>
      <dgm:t>
        <a:bodyPr/>
        <a:lstStyle/>
        <a:p>
          <a:endParaRPr lang="ru-RU"/>
        </a:p>
      </dgm:t>
    </dgm:pt>
    <dgm:pt modelId="{166DD49A-BFFD-4F42-8B5F-1D6F6C727021}" type="sibTrans" cxnId="{40D74CFC-F033-4DCA-8E47-EE6D84282858}">
      <dgm:prSet/>
      <dgm:spPr/>
      <dgm:t>
        <a:bodyPr/>
        <a:lstStyle/>
        <a:p>
          <a:endParaRPr lang="ru-RU"/>
        </a:p>
      </dgm:t>
    </dgm:pt>
    <dgm:pt modelId="{BD99CC3E-2BF4-4526-AFF6-96B90FE851FD}">
      <dgm:prSet phldrT="[Текст]"/>
      <dgm:spPr/>
      <dgm:t>
        <a:bodyPr/>
        <a:lstStyle/>
        <a:p>
          <a:r>
            <a:rPr lang="ru-RU" dirty="0" smtClean="0"/>
            <a:t>Количество автомобилей на 1000 человек</a:t>
          </a:r>
          <a:endParaRPr lang="ru-RU" dirty="0"/>
        </a:p>
      </dgm:t>
    </dgm:pt>
    <dgm:pt modelId="{F1E18A01-33BC-4A4A-A02E-02AEB41CEB46}" type="parTrans" cxnId="{6EF55589-69F9-40DF-B804-A66EADA0386F}">
      <dgm:prSet/>
      <dgm:spPr/>
      <dgm:t>
        <a:bodyPr/>
        <a:lstStyle/>
        <a:p>
          <a:endParaRPr lang="ru-RU"/>
        </a:p>
      </dgm:t>
    </dgm:pt>
    <dgm:pt modelId="{5F659A74-AE0E-4282-A648-8809600A8170}" type="sibTrans" cxnId="{6EF55589-69F9-40DF-B804-A66EADA0386F}">
      <dgm:prSet/>
      <dgm:spPr/>
      <dgm:t>
        <a:bodyPr/>
        <a:lstStyle/>
        <a:p>
          <a:endParaRPr lang="ru-RU"/>
        </a:p>
      </dgm:t>
    </dgm:pt>
    <dgm:pt modelId="{4EA71475-C055-4FBE-9E09-D5C37F1FAA27}">
      <dgm:prSet phldrT="[Текст]"/>
      <dgm:spPr/>
      <dgm:t>
        <a:bodyPr/>
        <a:lstStyle/>
        <a:p>
          <a:r>
            <a:rPr lang="ru-RU" dirty="0" smtClean="0"/>
            <a:t>Состояние природной среды</a:t>
          </a:r>
          <a:endParaRPr lang="ru-RU" dirty="0"/>
        </a:p>
      </dgm:t>
    </dgm:pt>
    <dgm:pt modelId="{64147F06-50CB-4E03-91E7-36206A9A2F9A}" type="parTrans" cxnId="{AD5DA747-760C-4803-845E-C9D654152A80}">
      <dgm:prSet/>
      <dgm:spPr/>
      <dgm:t>
        <a:bodyPr/>
        <a:lstStyle/>
        <a:p>
          <a:endParaRPr lang="ru-RU"/>
        </a:p>
      </dgm:t>
    </dgm:pt>
    <dgm:pt modelId="{D02A5DCA-0BD1-4035-9358-3FC87AB58A4C}" type="sibTrans" cxnId="{AD5DA747-760C-4803-845E-C9D654152A80}">
      <dgm:prSet/>
      <dgm:spPr/>
      <dgm:t>
        <a:bodyPr/>
        <a:lstStyle/>
        <a:p>
          <a:endParaRPr lang="ru-RU"/>
        </a:p>
      </dgm:t>
    </dgm:pt>
    <dgm:pt modelId="{396381E0-F818-4A46-860C-953225CDD46F}">
      <dgm:prSet phldrT="[Текст]"/>
      <dgm:spPr/>
      <dgm:t>
        <a:bodyPr/>
        <a:lstStyle/>
        <a:p>
          <a:r>
            <a:rPr lang="ru-RU" dirty="0" smtClean="0"/>
            <a:t>Потребление товаров и услуг</a:t>
          </a:r>
          <a:endParaRPr lang="ru-RU" dirty="0"/>
        </a:p>
      </dgm:t>
    </dgm:pt>
    <dgm:pt modelId="{90C74DFC-5E51-4B59-8BEF-73CC4AD46DA0}" type="parTrans" cxnId="{22257C03-42FE-418A-857F-A2A067CF18C8}">
      <dgm:prSet/>
      <dgm:spPr/>
      <dgm:t>
        <a:bodyPr/>
        <a:lstStyle/>
        <a:p>
          <a:endParaRPr lang="ru-RU"/>
        </a:p>
      </dgm:t>
    </dgm:pt>
    <dgm:pt modelId="{E009D0C1-899D-4943-B1EC-2F8D7705CCEC}" type="sibTrans" cxnId="{22257C03-42FE-418A-857F-A2A067CF18C8}">
      <dgm:prSet/>
      <dgm:spPr/>
      <dgm:t>
        <a:bodyPr/>
        <a:lstStyle/>
        <a:p>
          <a:endParaRPr lang="ru-RU"/>
        </a:p>
      </dgm:t>
    </dgm:pt>
    <dgm:pt modelId="{7D485EE3-7C95-4B1B-B65D-80292CFEC60E}">
      <dgm:prSet phldrT="[Текст]"/>
      <dgm:spPr/>
      <dgm:t>
        <a:bodyPr/>
        <a:lstStyle/>
        <a:p>
          <a:r>
            <a:rPr lang="ru-RU" dirty="0" smtClean="0"/>
            <a:t>Потребление энергии на душу населения</a:t>
          </a:r>
          <a:endParaRPr lang="ru-RU" dirty="0"/>
        </a:p>
      </dgm:t>
    </dgm:pt>
    <dgm:pt modelId="{F29D1642-49DA-47DB-9A29-7F3202D03BB1}" type="parTrans" cxnId="{0D1C01A1-5644-4BAC-8B9B-5D9B82FAC8B7}">
      <dgm:prSet/>
      <dgm:spPr/>
      <dgm:t>
        <a:bodyPr/>
        <a:lstStyle/>
        <a:p>
          <a:endParaRPr lang="ru-RU"/>
        </a:p>
      </dgm:t>
    </dgm:pt>
    <dgm:pt modelId="{126F463A-1FFA-4EF7-83B1-5C62EBDA2EE8}" type="sibTrans" cxnId="{0D1C01A1-5644-4BAC-8B9B-5D9B82FAC8B7}">
      <dgm:prSet/>
      <dgm:spPr/>
      <dgm:t>
        <a:bodyPr/>
        <a:lstStyle/>
        <a:p>
          <a:endParaRPr lang="ru-RU"/>
        </a:p>
      </dgm:t>
    </dgm:pt>
    <dgm:pt modelId="{0CA2C653-370C-42B3-B9AF-15B53C872A05}">
      <dgm:prSet phldrT="[Текст]"/>
      <dgm:spPr/>
      <dgm:t>
        <a:bodyPr/>
        <a:lstStyle/>
        <a:p>
          <a:r>
            <a:rPr lang="ru-RU" dirty="0" smtClean="0"/>
            <a:t>Число зарегистрированных преступлений на  100000 человек</a:t>
          </a:r>
          <a:endParaRPr lang="ru-RU" dirty="0"/>
        </a:p>
      </dgm:t>
    </dgm:pt>
    <dgm:pt modelId="{EDC16F63-DB5E-43B0-B0CA-B25E68A1BD06}" type="parTrans" cxnId="{EBC18322-7917-40AE-A264-435C85D9EA94}">
      <dgm:prSet/>
      <dgm:spPr/>
      <dgm:t>
        <a:bodyPr/>
        <a:lstStyle/>
        <a:p>
          <a:endParaRPr lang="ru-RU"/>
        </a:p>
      </dgm:t>
    </dgm:pt>
    <dgm:pt modelId="{5CA4A91B-3CB2-44FE-8F5B-B27EAF5597AB}" type="sibTrans" cxnId="{EBC18322-7917-40AE-A264-435C85D9EA94}">
      <dgm:prSet/>
      <dgm:spPr/>
      <dgm:t>
        <a:bodyPr/>
        <a:lstStyle/>
        <a:p>
          <a:endParaRPr lang="ru-RU"/>
        </a:p>
      </dgm:t>
    </dgm:pt>
    <dgm:pt modelId="{557AD064-9A97-4780-AE76-11CAD1AB9228}" type="pres">
      <dgm:prSet presAssocID="{549F95FA-90F1-4657-B7DD-3487C533070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76D5240-B40C-4BC9-B4ED-6C7D4E700F35}" type="pres">
      <dgm:prSet presAssocID="{89598CEB-4FAB-4904-9DA8-B7552D50BE89}" presName="compNode" presStyleCnt="0"/>
      <dgm:spPr/>
    </dgm:pt>
    <dgm:pt modelId="{A445738C-B833-4399-BD3E-DB0A883797A8}" type="pres">
      <dgm:prSet presAssocID="{89598CEB-4FAB-4904-9DA8-B7552D50BE89}" presName="dummyConnPt" presStyleCnt="0"/>
      <dgm:spPr/>
    </dgm:pt>
    <dgm:pt modelId="{28EA0119-7416-4595-8B28-DBAF5AB1A804}" type="pres">
      <dgm:prSet presAssocID="{89598CEB-4FAB-4904-9DA8-B7552D50BE89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9356D5-DFCA-4F04-A97C-0377B6D63C2E}" type="pres">
      <dgm:prSet presAssocID="{9A967BC9-D681-4465-91C8-0517BCDC2D10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83770DAC-BE81-4098-BC65-04A4245A9EC1}" type="pres">
      <dgm:prSet presAssocID="{891C9310-80D0-45DB-91B1-1A7024B45A11}" presName="compNode" presStyleCnt="0"/>
      <dgm:spPr/>
    </dgm:pt>
    <dgm:pt modelId="{F354CFCC-268E-490D-9C5C-3F20DCBE055C}" type="pres">
      <dgm:prSet presAssocID="{891C9310-80D0-45DB-91B1-1A7024B45A11}" presName="dummyConnPt" presStyleCnt="0"/>
      <dgm:spPr/>
    </dgm:pt>
    <dgm:pt modelId="{10F24E34-9316-4299-959A-45713CD7B7B5}" type="pres">
      <dgm:prSet presAssocID="{891C9310-80D0-45DB-91B1-1A7024B45A11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A78AAE-A0FD-4D0B-A831-7CC062CA1765}" type="pres">
      <dgm:prSet presAssocID="{7E78F422-2DCE-48A2-B4C8-724701F8B259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F6B24F35-5B96-4748-9BB4-DB8EFDA43FFC}" type="pres">
      <dgm:prSet presAssocID="{5CA5547C-CEB3-49A7-A6F7-5F0D2995D1F0}" presName="compNode" presStyleCnt="0"/>
      <dgm:spPr/>
    </dgm:pt>
    <dgm:pt modelId="{78480DC6-1D5E-4304-8744-9AC194BADF2A}" type="pres">
      <dgm:prSet presAssocID="{5CA5547C-CEB3-49A7-A6F7-5F0D2995D1F0}" presName="dummyConnPt" presStyleCnt="0"/>
      <dgm:spPr/>
    </dgm:pt>
    <dgm:pt modelId="{0B22700F-1215-432E-A9E4-2439A85E7000}" type="pres">
      <dgm:prSet presAssocID="{5CA5547C-CEB3-49A7-A6F7-5F0D2995D1F0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BE1AD9-6ADB-4D43-B6ED-CF91A88AB94C}" type="pres">
      <dgm:prSet presAssocID="{FC8AEDF9-6231-46DE-812F-AEDBE23E3E8E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E28FEAEC-58B7-4041-8232-B9F35DCC4B1D}" type="pres">
      <dgm:prSet presAssocID="{7594BC03-46F0-4B53-9AB4-D4598CFCA7C0}" presName="compNode" presStyleCnt="0"/>
      <dgm:spPr/>
    </dgm:pt>
    <dgm:pt modelId="{7A827A69-770E-4328-935C-EA1A830EDA3A}" type="pres">
      <dgm:prSet presAssocID="{7594BC03-46F0-4B53-9AB4-D4598CFCA7C0}" presName="dummyConnPt" presStyleCnt="0"/>
      <dgm:spPr/>
    </dgm:pt>
    <dgm:pt modelId="{D92B1D9A-933F-4CA8-AF7E-88DD5FF87E86}" type="pres">
      <dgm:prSet presAssocID="{7594BC03-46F0-4B53-9AB4-D4598CFCA7C0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2D3105-BF6B-4C85-9132-8435D8375BD2}" type="pres">
      <dgm:prSet presAssocID="{166DD49A-BFFD-4F42-8B5F-1D6F6C727021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0F50D86D-F39D-433B-AF7B-6C5EA61DE42F}" type="pres">
      <dgm:prSet presAssocID="{BD99CC3E-2BF4-4526-AFF6-96B90FE851FD}" presName="compNode" presStyleCnt="0"/>
      <dgm:spPr/>
    </dgm:pt>
    <dgm:pt modelId="{63E45921-7D6C-428E-95C6-21FE918804C3}" type="pres">
      <dgm:prSet presAssocID="{BD99CC3E-2BF4-4526-AFF6-96B90FE851FD}" presName="dummyConnPt" presStyleCnt="0"/>
      <dgm:spPr/>
    </dgm:pt>
    <dgm:pt modelId="{3F38881B-9A81-4EBB-8B0D-A48A651C2C08}" type="pres">
      <dgm:prSet presAssocID="{BD99CC3E-2BF4-4526-AFF6-96B90FE851FD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F3C3A9-2091-4A58-9404-D05719AD43EC}" type="pres">
      <dgm:prSet presAssocID="{5F659A74-AE0E-4282-A648-8809600A8170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D38BEE4F-DE45-4FD5-B4F9-A7571FEE0483}" type="pres">
      <dgm:prSet presAssocID="{4EA71475-C055-4FBE-9E09-D5C37F1FAA27}" presName="compNode" presStyleCnt="0"/>
      <dgm:spPr/>
    </dgm:pt>
    <dgm:pt modelId="{715CDC38-187C-4ADC-AB0D-8FC009D1F784}" type="pres">
      <dgm:prSet presAssocID="{4EA71475-C055-4FBE-9E09-D5C37F1FAA27}" presName="dummyConnPt" presStyleCnt="0"/>
      <dgm:spPr/>
    </dgm:pt>
    <dgm:pt modelId="{4016CB9D-E900-4C22-A033-4469D962C247}" type="pres">
      <dgm:prSet presAssocID="{4EA71475-C055-4FBE-9E09-D5C37F1FAA27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122D67-11C6-4EF3-B6F1-BBD019AD43C5}" type="pres">
      <dgm:prSet presAssocID="{D02A5DCA-0BD1-4035-9358-3FC87AB58A4C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56261CFD-04EA-476B-A4A0-53FF9068347D}" type="pres">
      <dgm:prSet presAssocID="{396381E0-F818-4A46-860C-953225CDD46F}" presName="compNode" presStyleCnt="0"/>
      <dgm:spPr/>
    </dgm:pt>
    <dgm:pt modelId="{B8D02294-91E5-4BF3-BA2A-6CDED80DA3F9}" type="pres">
      <dgm:prSet presAssocID="{396381E0-F818-4A46-860C-953225CDD46F}" presName="dummyConnPt" presStyleCnt="0"/>
      <dgm:spPr/>
    </dgm:pt>
    <dgm:pt modelId="{BA2332D8-3B76-49D9-9E1A-084952C1EED5}" type="pres">
      <dgm:prSet presAssocID="{396381E0-F818-4A46-860C-953225CDD46F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D860C2-77D4-4FA8-94A4-6FD384BC420C}" type="pres">
      <dgm:prSet presAssocID="{E009D0C1-899D-4943-B1EC-2F8D7705CCEC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DBB8A5BE-399A-4740-B8BA-9BCFADBD6564}" type="pres">
      <dgm:prSet presAssocID="{7D485EE3-7C95-4B1B-B65D-80292CFEC60E}" presName="compNode" presStyleCnt="0"/>
      <dgm:spPr/>
    </dgm:pt>
    <dgm:pt modelId="{6FCBE2B2-50A5-4C39-9A28-EC0EEB9A8AB4}" type="pres">
      <dgm:prSet presAssocID="{7D485EE3-7C95-4B1B-B65D-80292CFEC60E}" presName="dummyConnPt" presStyleCnt="0"/>
      <dgm:spPr/>
    </dgm:pt>
    <dgm:pt modelId="{0F5EB47E-A926-46EC-9456-4F9961972A46}" type="pres">
      <dgm:prSet presAssocID="{7D485EE3-7C95-4B1B-B65D-80292CFEC60E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81A4F2-3F6E-41E2-9FAC-03E22FD7307B}" type="pres">
      <dgm:prSet presAssocID="{126F463A-1FFA-4EF7-83B1-5C62EBDA2EE8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2948DF9B-7320-4673-B4C2-C44EA62B100E}" type="pres">
      <dgm:prSet presAssocID="{0CA2C653-370C-42B3-B9AF-15B53C872A05}" presName="compNode" presStyleCnt="0"/>
      <dgm:spPr/>
    </dgm:pt>
    <dgm:pt modelId="{E732E791-DDC5-46C6-845C-EA311FE79390}" type="pres">
      <dgm:prSet presAssocID="{0CA2C653-370C-42B3-B9AF-15B53C872A05}" presName="dummyConnPt" presStyleCnt="0"/>
      <dgm:spPr/>
    </dgm:pt>
    <dgm:pt modelId="{B292CFEE-2A32-44FD-92EA-3065F2D5AACB}" type="pres">
      <dgm:prSet presAssocID="{0CA2C653-370C-42B3-B9AF-15B53C872A05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1E58FE-C8A9-4A61-8E22-3917C814AC95}" srcId="{549F95FA-90F1-4657-B7DD-3487C5330700}" destId="{89598CEB-4FAB-4904-9DA8-B7552D50BE89}" srcOrd="0" destOrd="0" parTransId="{2BE05F92-BCF5-4203-B00C-141DD79E8B2E}" sibTransId="{9A967BC9-D681-4465-91C8-0517BCDC2D10}"/>
    <dgm:cxn modelId="{21B5D9D2-73E9-410D-9350-C76298580FE9}" type="presOf" srcId="{126F463A-1FFA-4EF7-83B1-5C62EBDA2EE8}" destId="{7181A4F2-3F6E-41E2-9FAC-03E22FD7307B}" srcOrd="0" destOrd="0" presId="urn:microsoft.com/office/officeart/2005/8/layout/bProcess4"/>
    <dgm:cxn modelId="{563A0246-B989-4AE5-9422-E0BDF30F17D2}" type="presOf" srcId="{891C9310-80D0-45DB-91B1-1A7024B45A11}" destId="{10F24E34-9316-4299-959A-45713CD7B7B5}" srcOrd="0" destOrd="0" presId="urn:microsoft.com/office/officeart/2005/8/layout/bProcess4"/>
    <dgm:cxn modelId="{33FF2DF7-D10D-4AE2-B3FD-8DD4C5855856}" type="presOf" srcId="{5CA5547C-CEB3-49A7-A6F7-5F0D2995D1F0}" destId="{0B22700F-1215-432E-A9E4-2439A85E7000}" srcOrd="0" destOrd="0" presId="urn:microsoft.com/office/officeart/2005/8/layout/bProcess4"/>
    <dgm:cxn modelId="{EBC18322-7917-40AE-A264-435C85D9EA94}" srcId="{549F95FA-90F1-4657-B7DD-3487C5330700}" destId="{0CA2C653-370C-42B3-B9AF-15B53C872A05}" srcOrd="8" destOrd="0" parTransId="{EDC16F63-DB5E-43B0-B0CA-B25E68A1BD06}" sibTransId="{5CA4A91B-3CB2-44FE-8F5B-B27EAF5597AB}"/>
    <dgm:cxn modelId="{6EF55589-69F9-40DF-B804-A66EADA0386F}" srcId="{549F95FA-90F1-4657-B7DD-3487C5330700}" destId="{BD99CC3E-2BF4-4526-AFF6-96B90FE851FD}" srcOrd="4" destOrd="0" parTransId="{F1E18A01-33BC-4A4A-A02E-02AEB41CEB46}" sibTransId="{5F659A74-AE0E-4282-A648-8809600A8170}"/>
    <dgm:cxn modelId="{88BB2372-7A90-45CD-8082-68B0957699D1}" type="presOf" srcId="{396381E0-F818-4A46-860C-953225CDD46F}" destId="{BA2332D8-3B76-49D9-9E1A-084952C1EED5}" srcOrd="0" destOrd="0" presId="urn:microsoft.com/office/officeart/2005/8/layout/bProcess4"/>
    <dgm:cxn modelId="{1D0ABA01-8520-4CE2-8724-CB33F5145B66}" srcId="{549F95FA-90F1-4657-B7DD-3487C5330700}" destId="{891C9310-80D0-45DB-91B1-1A7024B45A11}" srcOrd="1" destOrd="0" parTransId="{F7A5CC92-AB3A-4815-8755-1E1339E871A4}" sibTransId="{7E78F422-2DCE-48A2-B4C8-724701F8B259}"/>
    <dgm:cxn modelId="{AEE60686-2DF5-4B56-8DB3-A1223CB0F4AF}" type="presOf" srcId="{166DD49A-BFFD-4F42-8B5F-1D6F6C727021}" destId="{6C2D3105-BF6B-4C85-9132-8435D8375BD2}" srcOrd="0" destOrd="0" presId="urn:microsoft.com/office/officeart/2005/8/layout/bProcess4"/>
    <dgm:cxn modelId="{AD5DA747-760C-4803-845E-C9D654152A80}" srcId="{549F95FA-90F1-4657-B7DD-3487C5330700}" destId="{4EA71475-C055-4FBE-9E09-D5C37F1FAA27}" srcOrd="5" destOrd="0" parTransId="{64147F06-50CB-4E03-91E7-36206A9A2F9A}" sibTransId="{D02A5DCA-0BD1-4035-9358-3FC87AB58A4C}"/>
    <dgm:cxn modelId="{434C9A4B-17CF-41C7-BF51-D12EADF9753D}" type="presOf" srcId="{BD99CC3E-2BF4-4526-AFF6-96B90FE851FD}" destId="{3F38881B-9A81-4EBB-8B0D-A48A651C2C08}" srcOrd="0" destOrd="0" presId="urn:microsoft.com/office/officeart/2005/8/layout/bProcess4"/>
    <dgm:cxn modelId="{6D1C38B7-98EF-4F8F-B3C2-58D3138F9A03}" type="presOf" srcId="{4EA71475-C055-4FBE-9E09-D5C37F1FAA27}" destId="{4016CB9D-E900-4C22-A033-4469D962C247}" srcOrd="0" destOrd="0" presId="urn:microsoft.com/office/officeart/2005/8/layout/bProcess4"/>
    <dgm:cxn modelId="{66805E03-8860-4DB2-9E71-7CE2E10DD889}" type="presOf" srcId="{7D485EE3-7C95-4B1B-B65D-80292CFEC60E}" destId="{0F5EB47E-A926-46EC-9456-4F9961972A46}" srcOrd="0" destOrd="0" presId="urn:microsoft.com/office/officeart/2005/8/layout/bProcess4"/>
    <dgm:cxn modelId="{16BCFB99-6439-4493-90BC-746F7FE528C6}" type="presOf" srcId="{549F95FA-90F1-4657-B7DD-3487C5330700}" destId="{557AD064-9A97-4780-AE76-11CAD1AB9228}" srcOrd="0" destOrd="0" presId="urn:microsoft.com/office/officeart/2005/8/layout/bProcess4"/>
    <dgm:cxn modelId="{07D5D8C3-1EEC-4A15-BE33-48757950CBFB}" type="presOf" srcId="{89598CEB-4FAB-4904-9DA8-B7552D50BE89}" destId="{28EA0119-7416-4595-8B28-DBAF5AB1A804}" srcOrd="0" destOrd="0" presId="urn:microsoft.com/office/officeart/2005/8/layout/bProcess4"/>
    <dgm:cxn modelId="{6D8B2853-F6D5-4E88-BE93-DDE647A6F3B1}" type="presOf" srcId="{E009D0C1-899D-4943-B1EC-2F8D7705CCEC}" destId="{B9D860C2-77D4-4FA8-94A4-6FD384BC420C}" srcOrd="0" destOrd="0" presId="urn:microsoft.com/office/officeart/2005/8/layout/bProcess4"/>
    <dgm:cxn modelId="{F2522054-2ED4-4D72-A968-10F823C34EC3}" type="presOf" srcId="{D02A5DCA-0BD1-4035-9358-3FC87AB58A4C}" destId="{D6122D67-11C6-4EF3-B6F1-BBD019AD43C5}" srcOrd="0" destOrd="0" presId="urn:microsoft.com/office/officeart/2005/8/layout/bProcess4"/>
    <dgm:cxn modelId="{40D74CFC-F033-4DCA-8E47-EE6D84282858}" srcId="{549F95FA-90F1-4657-B7DD-3487C5330700}" destId="{7594BC03-46F0-4B53-9AB4-D4598CFCA7C0}" srcOrd="3" destOrd="0" parTransId="{E1FD022A-CA69-4C7F-B6E8-88253A07A9A9}" sibTransId="{166DD49A-BFFD-4F42-8B5F-1D6F6C727021}"/>
    <dgm:cxn modelId="{2A4B98DC-A8CB-4F9E-9E9E-978BA6C5BBCE}" type="presOf" srcId="{9A967BC9-D681-4465-91C8-0517BCDC2D10}" destId="{B89356D5-DFCA-4F04-A97C-0377B6D63C2E}" srcOrd="0" destOrd="0" presId="urn:microsoft.com/office/officeart/2005/8/layout/bProcess4"/>
    <dgm:cxn modelId="{F3EC10C9-DFAA-46CC-B53F-401D6F752F16}" type="presOf" srcId="{5F659A74-AE0E-4282-A648-8809600A8170}" destId="{D8F3C3A9-2091-4A58-9404-D05719AD43EC}" srcOrd="0" destOrd="0" presId="urn:microsoft.com/office/officeart/2005/8/layout/bProcess4"/>
    <dgm:cxn modelId="{C7ACFEEF-F928-48FA-A6DC-7312D1FB5802}" type="presOf" srcId="{7594BC03-46F0-4B53-9AB4-D4598CFCA7C0}" destId="{D92B1D9A-933F-4CA8-AF7E-88DD5FF87E86}" srcOrd="0" destOrd="0" presId="urn:microsoft.com/office/officeart/2005/8/layout/bProcess4"/>
    <dgm:cxn modelId="{702C647B-5D1D-490E-9094-5708124081A4}" type="presOf" srcId="{7E78F422-2DCE-48A2-B4C8-724701F8B259}" destId="{E8A78AAE-A0FD-4D0B-A831-7CC062CA1765}" srcOrd="0" destOrd="0" presId="urn:microsoft.com/office/officeart/2005/8/layout/bProcess4"/>
    <dgm:cxn modelId="{DAD7FC25-CD94-4D2E-AB6E-76CE426433BF}" type="presOf" srcId="{FC8AEDF9-6231-46DE-812F-AEDBE23E3E8E}" destId="{34BE1AD9-6ADB-4D43-B6ED-CF91A88AB94C}" srcOrd="0" destOrd="0" presId="urn:microsoft.com/office/officeart/2005/8/layout/bProcess4"/>
    <dgm:cxn modelId="{22257C03-42FE-418A-857F-A2A067CF18C8}" srcId="{549F95FA-90F1-4657-B7DD-3487C5330700}" destId="{396381E0-F818-4A46-860C-953225CDD46F}" srcOrd="6" destOrd="0" parTransId="{90C74DFC-5E51-4B59-8BEF-73CC4AD46DA0}" sibTransId="{E009D0C1-899D-4943-B1EC-2F8D7705CCEC}"/>
    <dgm:cxn modelId="{8B5C11F2-F176-43EC-8212-8895D857BD3D}" srcId="{549F95FA-90F1-4657-B7DD-3487C5330700}" destId="{5CA5547C-CEB3-49A7-A6F7-5F0D2995D1F0}" srcOrd="2" destOrd="0" parTransId="{7344B3C4-28B8-4DD0-86D1-E25BED3696EF}" sibTransId="{FC8AEDF9-6231-46DE-812F-AEDBE23E3E8E}"/>
    <dgm:cxn modelId="{0D1C01A1-5644-4BAC-8B9B-5D9B82FAC8B7}" srcId="{549F95FA-90F1-4657-B7DD-3487C5330700}" destId="{7D485EE3-7C95-4B1B-B65D-80292CFEC60E}" srcOrd="7" destOrd="0" parTransId="{F29D1642-49DA-47DB-9A29-7F3202D03BB1}" sibTransId="{126F463A-1FFA-4EF7-83B1-5C62EBDA2EE8}"/>
    <dgm:cxn modelId="{224817C0-5628-4858-8ED8-CAA200FE7634}" type="presOf" srcId="{0CA2C653-370C-42B3-B9AF-15B53C872A05}" destId="{B292CFEE-2A32-44FD-92EA-3065F2D5AACB}" srcOrd="0" destOrd="0" presId="urn:microsoft.com/office/officeart/2005/8/layout/bProcess4"/>
    <dgm:cxn modelId="{D657AA90-B8FF-4719-83C6-092C9F389921}" type="presParOf" srcId="{557AD064-9A97-4780-AE76-11CAD1AB9228}" destId="{076D5240-B40C-4BC9-B4ED-6C7D4E700F35}" srcOrd="0" destOrd="0" presId="urn:microsoft.com/office/officeart/2005/8/layout/bProcess4"/>
    <dgm:cxn modelId="{4172CC4F-B073-48FC-BA8C-69F39ABBF888}" type="presParOf" srcId="{076D5240-B40C-4BC9-B4ED-6C7D4E700F35}" destId="{A445738C-B833-4399-BD3E-DB0A883797A8}" srcOrd="0" destOrd="0" presId="urn:microsoft.com/office/officeart/2005/8/layout/bProcess4"/>
    <dgm:cxn modelId="{BC8CD04B-B89E-4579-B9F6-ED23344D3E35}" type="presParOf" srcId="{076D5240-B40C-4BC9-B4ED-6C7D4E700F35}" destId="{28EA0119-7416-4595-8B28-DBAF5AB1A804}" srcOrd="1" destOrd="0" presId="urn:microsoft.com/office/officeart/2005/8/layout/bProcess4"/>
    <dgm:cxn modelId="{58B2DD9B-4FA8-492E-AA82-355B8FA21D51}" type="presParOf" srcId="{557AD064-9A97-4780-AE76-11CAD1AB9228}" destId="{B89356D5-DFCA-4F04-A97C-0377B6D63C2E}" srcOrd="1" destOrd="0" presId="urn:microsoft.com/office/officeart/2005/8/layout/bProcess4"/>
    <dgm:cxn modelId="{31CB6EB0-F8DB-49D0-B09E-5A9F650DA456}" type="presParOf" srcId="{557AD064-9A97-4780-AE76-11CAD1AB9228}" destId="{83770DAC-BE81-4098-BC65-04A4245A9EC1}" srcOrd="2" destOrd="0" presId="urn:microsoft.com/office/officeart/2005/8/layout/bProcess4"/>
    <dgm:cxn modelId="{800A71B1-F7BF-41FD-848E-BD56166EBAAC}" type="presParOf" srcId="{83770DAC-BE81-4098-BC65-04A4245A9EC1}" destId="{F354CFCC-268E-490D-9C5C-3F20DCBE055C}" srcOrd="0" destOrd="0" presId="urn:microsoft.com/office/officeart/2005/8/layout/bProcess4"/>
    <dgm:cxn modelId="{BD833498-AC52-4C12-90F7-EACE4FF79D03}" type="presParOf" srcId="{83770DAC-BE81-4098-BC65-04A4245A9EC1}" destId="{10F24E34-9316-4299-959A-45713CD7B7B5}" srcOrd="1" destOrd="0" presId="urn:microsoft.com/office/officeart/2005/8/layout/bProcess4"/>
    <dgm:cxn modelId="{F2E3634F-8965-4FF4-BEE4-935A084EC808}" type="presParOf" srcId="{557AD064-9A97-4780-AE76-11CAD1AB9228}" destId="{E8A78AAE-A0FD-4D0B-A831-7CC062CA1765}" srcOrd="3" destOrd="0" presId="urn:microsoft.com/office/officeart/2005/8/layout/bProcess4"/>
    <dgm:cxn modelId="{7CDCF424-F5DC-4809-98B5-0A2063B4AD14}" type="presParOf" srcId="{557AD064-9A97-4780-AE76-11CAD1AB9228}" destId="{F6B24F35-5B96-4748-9BB4-DB8EFDA43FFC}" srcOrd="4" destOrd="0" presId="urn:microsoft.com/office/officeart/2005/8/layout/bProcess4"/>
    <dgm:cxn modelId="{B5FF0644-4184-4830-9118-DE3FCF8A2871}" type="presParOf" srcId="{F6B24F35-5B96-4748-9BB4-DB8EFDA43FFC}" destId="{78480DC6-1D5E-4304-8744-9AC194BADF2A}" srcOrd="0" destOrd="0" presId="urn:microsoft.com/office/officeart/2005/8/layout/bProcess4"/>
    <dgm:cxn modelId="{A9E8C151-A451-4C21-999D-2A2B10CC7E44}" type="presParOf" srcId="{F6B24F35-5B96-4748-9BB4-DB8EFDA43FFC}" destId="{0B22700F-1215-432E-A9E4-2439A85E7000}" srcOrd="1" destOrd="0" presId="urn:microsoft.com/office/officeart/2005/8/layout/bProcess4"/>
    <dgm:cxn modelId="{5FDED88D-5828-4022-988F-3E9369E079AA}" type="presParOf" srcId="{557AD064-9A97-4780-AE76-11CAD1AB9228}" destId="{34BE1AD9-6ADB-4D43-B6ED-CF91A88AB94C}" srcOrd="5" destOrd="0" presId="urn:microsoft.com/office/officeart/2005/8/layout/bProcess4"/>
    <dgm:cxn modelId="{403DC63E-C870-4A05-8796-6A565841D7E9}" type="presParOf" srcId="{557AD064-9A97-4780-AE76-11CAD1AB9228}" destId="{E28FEAEC-58B7-4041-8232-B9F35DCC4B1D}" srcOrd="6" destOrd="0" presId="urn:microsoft.com/office/officeart/2005/8/layout/bProcess4"/>
    <dgm:cxn modelId="{9387DEDD-4FC7-4285-82EA-0742499D4EAF}" type="presParOf" srcId="{E28FEAEC-58B7-4041-8232-B9F35DCC4B1D}" destId="{7A827A69-770E-4328-935C-EA1A830EDA3A}" srcOrd="0" destOrd="0" presId="urn:microsoft.com/office/officeart/2005/8/layout/bProcess4"/>
    <dgm:cxn modelId="{7FB00FFA-EB15-480B-BFB6-0B56B2B21FE9}" type="presParOf" srcId="{E28FEAEC-58B7-4041-8232-B9F35DCC4B1D}" destId="{D92B1D9A-933F-4CA8-AF7E-88DD5FF87E86}" srcOrd="1" destOrd="0" presId="urn:microsoft.com/office/officeart/2005/8/layout/bProcess4"/>
    <dgm:cxn modelId="{16EBF7A6-63FF-455E-ADB8-8414858DA696}" type="presParOf" srcId="{557AD064-9A97-4780-AE76-11CAD1AB9228}" destId="{6C2D3105-BF6B-4C85-9132-8435D8375BD2}" srcOrd="7" destOrd="0" presId="urn:microsoft.com/office/officeart/2005/8/layout/bProcess4"/>
    <dgm:cxn modelId="{6094D79B-8BD9-4CC1-8C92-4C38D7F73C5A}" type="presParOf" srcId="{557AD064-9A97-4780-AE76-11CAD1AB9228}" destId="{0F50D86D-F39D-433B-AF7B-6C5EA61DE42F}" srcOrd="8" destOrd="0" presId="urn:microsoft.com/office/officeart/2005/8/layout/bProcess4"/>
    <dgm:cxn modelId="{10F8DE8F-874D-4398-8E8D-7F7543974D07}" type="presParOf" srcId="{0F50D86D-F39D-433B-AF7B-6C5EA61DE42F}" destId="{63E45921-7D6C-428E-95C6-21FE918804C3}" srcOrd="0" destOrd="0" presId="urn:microsoft.com/office/officeart/2005/8/layout/bProcess4"/>
    <dgm:cxn modelId="{B25D85B4-C0AA-4B1C-81A5-36DC5766A8C2}" type="presParOf" srcId="{0F50D86D-F39D-433B-AF7B-6C5EA61DE42F}" destId="{3F38881B-9A81-4EBB-8B0D-A48A651C2C08}" srcOrd="1" destOrd="0" presId="urn:microsoft.com/office/officeart/2005/8/layout/bProcess4"/>
    <dgm:cxn modelId="{1889BFF8-7954-4827-814D-811808197274}" type="presParOf" srcId="{557AD064-9A97-4780-AE76-11CAD1AB9228}" destId="{D8F3C3A9-2091-4A58-9404-D05719AD43EC}" srcOrd="9" destOrd="0" presId="urn:microsoft.com/office/officeart/2005/8/layout/bProcess4"/>
    <dgm:cxn modelId="{705DF2D7-EAD3-4827-AF89-87E2248326D8}" type="presParOf" srcId="{557AD064-9A97-4780-AE76-11CAD1AB9228}" destId="{D38BEE4F-DE45-4FD5-B4F9-A7571FEE0483}" srcOrd="10" destOrd="0" presId="urn:microsoft.com/office/officeart/2005/8/layout/bProcess4"/>
    <dgm:cxn modelId="{5697B949-0599-4432-9580-06C993059FE7}" type="presParOf" srcId="{D38BEE4F-DE45-4FD5-B4F9-A7571FEE0483}" destId="{715CDC38-187C-4ADC-AB0D-8FC009D1F784}" srcOrd="0" destOrd="0" presId="urn:microsoft.com/office/officeart/2005/8/layout/bProcess4"/>
    <dgm:cxn modelId="{5F06B2CE-2D84-49CF-8F7D-36F2DD4A3E18}" type="presParOf" srcId="{D38BEE4F-DE45-4FD5-B4F9-A7571FEE0483}" destId="{4016CB9D-E900-4C22-A033-4469D962C247}" srcOrd="1" destOrd="0" presId="urn:microsoft.com/office/officeart/2005/8/layout/bProcess4"/>
    <dgm:cxn modelId="{BC12BCBE-18BB-478F-8A15-4EC974CB1613}" type="presParOf" srcId="{557AD064-9A97-4780-AE76-11CAD1AB9228}" destId="{D6122D67-11C6-4EF3-B6F1-BBD019AD43C5}" srcOrd="11" destOrd="0" presId="urn:microsoft.com/office/officeart/2005/8/layout/bProcess4"/>
    <dgm:cxn modelId="{18E73122-4BFB-4251-9755-F8D497180D37}" type="presParOf" srcId="{557AD064-9A97-4780-AE76-11CAD1AB9228}" destId="{56261CFD-04EA-476B-A4A0-53FF9068347D}" srcOrd="12" destOrd="0" presId="urn:microsoft.com/office/officeart/2005/8/layout/bProcess4"/>
    <dgm:cxn modelId="{BD2DE442-DCBA-4A93-A823-E24EE19F2CA4}" type="presParOf" srcId="{56261CFD-04EA-476B-A4A0-53FF9068347D}" destId="{B8D02294-91E5-4BF3-BA2A-6CDED80DA3F9}" srcOrd="0" destOrd="0" presId="urn:microsoft.com/office/officeart/2005/8/layout/bProcess4"/>
    <dgm:cxn modelId="{2637FAE7-2401-4858-B70A-EF330A1A3B26}" type="presParOf" srcId="{56261CFD-04EA-476B-A4A0-53FF9068347D}" destId="{BA2332D8-3B76-49D9-9E1A-084952C1EED5}" srcOrd="1" destOrd="0" presId="urn:microsoft.com/office/officeart/2005/8/layout/bProcess4"/>
    <dgm:cxn modelId="{2789655C-B08F-4D69-9445-8128582686C0}" type="presParOf" srcId="{557AD064-9A97-4780-AE76-11CAD1AB9228}" destId="{B9D860C2-77D4-4FA8-94A4-6FD384BC420C}" srcOrd="13" destOrd="0" presId="urn:microsoft.com/office/officeart/2005/8/layout/bProcess4"/>
    <dgm:cxn modelId="{4B02F792-70D5-49FA-8F76-C4B2C00F1E33}" type="presParOf" srcId="{557AD064-9A97-4780-AE76-11CAD1AB9228}" destId="{DBB8A5BE-399A-4740-B8BA-9BCFADBD6564}" srcOrd="14" destOrd="0" presId="urn:microsoft.com/office/officeart/2005/8/layout/bProcess4"/>
    <dgm:cxn modelId="{6520F55D-9D56-488C-A5A2-90CBE4713860}" type="presParOf" srcId="{DBB8A5BE-399A-4740-B8BA-9BCFADBD6564}" destId="{6FCBE2B2-50A5-4C39-9A28-EC0EEB9A8AB4}" srcOrd="0" destOrd="0" presId="urn:microsoft.com/office/officeart/2005/8/layout/bProcess4"/>
    <dgm:cxn modelId="{DE4E1892-63CD-4270-ADC8-C1CC346964DF}" type="presParOf" srcId="{DBB8A5BE-399A-4740-B8BA-9BCFADBD6564}" destId="{0F5EB47E-A926-46EC-9456-4F9961972A46}" srcOrd="1" destOrd="0" presId="urn:microsoft.com/office/officeart/2005/8/layout/bProcess4"/>
    <dgm:cxn modelId="{8A2EDDE8-00CE-4C37-925B-4B6776678387}" type="presParOf" srcId="{557AD064-9A97-4780-AE76-11CAD1AB9228}" destId="{7181A4F2-3F6E-41E2-9FAC-03E22FD7307B}" srcOrd="15" destOrd="0" presId="urn:microsoft.com/office/officeart/2005/8/layout/bProcess4"/>
    <dgm:cxn modelId="{6F0D3396-04A8-46C0-A992-6950A3F4E7F7}" type="presParOf" srcId="{557AD064-9A97-4780-AE76-11CAD1AB9228}" destId="{2948DF9B-7320-4673-B4C2-C44EA62B100E}" srcOrd="16" destOrd="0" presId="urn:microsoft.com/office/officeart/2005/8/layout/bProcess4"/>
    <dgm:cxn modelId="{271735E3-A906-4DCD-8FE3-2FA6271718B1}" type="presParOf" srcId="{2948DF9B-7320-4673-B4C2-C44EA62B100E}" destId="{E732E791-DDC5-46C6-845C-EA311FE79390}" srcOrd="0" destOrd="0" presId="urn:microsoft.com/office/officeart/2005/8/layout/bProcess4"/>
    <dgm:cxn modelId="{116C963A-E0D6-46FF-9CA2-1CBF3966790E}" type="presParOf" srcId="{2948DF9B-7320-4673-B4C2-C44EA62B100E}" destId="{B292CFEE-2A32-44FD-92EA-3065F2D5AACB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FF4040F-0DDB-4FD4-ADF5-BA6CD4DB4342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7EF89C6-C0AF-4AEC-9A2F-DF8D7612B1BA}">
      <dgm:prSet/>
      <dgm:spPr/>
      <dgm:t>
        <a:bodyPr/>
        <a:lstStyle/>
        <a:p>
          <a:pPr rtl="0"/>
          <a:r>
            <a:rPr lang="ru-RU" dirty="0" smtClean="0"/>
            <a:t>Физическое состояние людей, которое характеризуется средней ожидаемой продолжительностью жизни при рождении</a:t>
          </a:r>
          <a:endParaRPr lang="ru-RU" dirty="0"/>
        </a:p>
      </dgm:t>
    </dgm:pt>
    <dgm:pt modelId="{A6840415-7F91-4652-B407-923F6935C851}" type="parTrans" cxnId="{16271888-1F12-48B4-BD92-29E4AA12840D}">
      <dgm:prSet/>
      <dgm:spPr/>
      <dgm:t>
        <a:bodyPr/>
        <a:lstStyle/>
        <a:p>
          <a:endParaRPr lang="ru-RU"/>
        </a:p>
      </dgm:t>
    </dgm:pt>
    <dgm:pt modelId="{9AE86EAA-5DCB-48BC-A189-15BD210B6DB1}" type="sibTrans" cxnId="{16271888-1F12-48B4-BD92-29E4AA12840D}">
      <dgm:prSet/>
      <dgm:spPr/>
      <dgm:t>
        <a:bodyPr/>
        <a:lstStyle/>
        <a:p>
          <a:endParaRPr lang="ru-RU"/>
        </a:p>
      </dgm:t>
    </dgm:pt>
    <dgm:pt modelId="{489892FC-E08C-4697-93DF-0357776CA77F}">
      <dgm:prSet/>
      <dgm:spPr/>
      <dgm:t>
        <a:bodyPr/>
        <a:lstStyle/>
        <a:p>
          <a:pPr rtl="0"/>
          <a:r>
            <a:rPr lang="ru-RU" dirty="0" smtClean="0"/>
            <a:t>Уровень грамотности взрослого населения страны и доля учащихся</a:t>
          </a:r>
          <a:endParaRPr lang="ru-RU" dirty="0"/>
        </a:p>
      </dgm:t>
    </dgm:pt>
    <dgm:pt modelId="{0EC0D5C8-508F-4AE3-B821-A6C2ECF614D2}" type="parTrans" cxnId="{35ACBDE2-8620-4466-A82E-A62C4914D2D3}">
      <dgm:prSet/>
      <dgm:spPr/>
      <dgm:t>
        <a:bodyPr/>
        <a:lstStyle/>
        <a:p>
          <a:endParaRPr lang="ru-RU"/>
        </a:p>
      </dgm:t>
    </dgm:pt>
    <dgm:pt modelId="{256E8E3C-A0E9-4C4F-A16B-A869814FACA1}" type="sibTrans" cxnId="{35ACBDE2-8620-4466-A82E-A62C4914D2D3}">
      <dgm:prSet/>
      <dgm:spPr/>
      <dgm:t>
        <a:bodyPr/>
        <a:lstStyle/>
        <a:p>
          <a:endParaRPr lang="ru-RU"/>
        </a:p>
      </dgm:t>
    </dgm:pt>
    <dgm:pt modelId="{4670E8A7-EDB9-43E1-B74E-0FEE581E357D}">
      <dgm:prSet/>
      <dgm:spPr/>
      <dgm:t>
        <a:bodyPr/>
        <a:lstStyle/>
        <a:p>
          <a:pPr rtl="0"/>
          <a:r>
            <a:rPr lang="ru-RU" dirty="0" smtClean="0"/>
            <a:t>Уровень жизни, оцененный через ВВП на душу населения.</a:t>
          </a:r>
          <a:endParaRPr lang="ru-RU" dirty="0"/>
        </a:p>
      </dgm:t>
    </dgm:pt>
    <dgm:pt modelId="{882D1901-2A00-4C7D-8815-100774220A47}" type="parTrans" cxnId="{78E465E9-A24B-4B90-B213-B27784644CF1}">
      <dgm:prSet/>
      <dgm:spPr/>
      <dgm:t>
        <a:bodyPr/>
        <a:lstStyle/>
        <a:p>
          <a:endParaRPr lang="ru-RU"/>
        </a:p>
      </dgm:t>
    </dgm:pt>
    <dgm:pt modelId="{80F7C334-A531-430D-8E98-D16E62DB3425}" type="sibTrans" cxnId="{78E465E9-A24B-4B90-B213-B27784644CF1}">
      <dgm:prSet/>
      <dgm:spPr/>
      <dgm:t>
        <a:bodyPr/>
        <a:lstStyle/>
        <a:p>
          <a:endParaRPr lang="ru-RU"/>
        </a:p>
      </dgm:t>
    </dgm:pt>
    <dgm:pt modelId="{3229E956-A603-473D-87E5-24BB8FCC1CAF}" type="pres">
      <dgm:prSet presAssocID="{FFF4040F-0DDB-4FD4-ADF5-BA6CD4DB4342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FF056A-2D2A-4385-A5C5-7CD24BB70720}" type="pres">
      <dgm:prSet presAssocID="{77EF89C6-C0AF-4AEC-9A2F-DF8D7612B1BA}" presName="gear1" presStyleLbl="node1" presStyleIdx="0" presStyleCnt="3" custScaleX="140499" custScaleY="137415" custLinFactNeighborX="-55387" custLinFactNeighborY="-6636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49233-DEA4-4763-A28F-161F2E6B51E7}" type="pres">
      <dgm:prSet presAssocID="{77EF89C6-C0AF-4AEC-9A2F-DF8D7612B1BA}" presName="gear1srcNode" presStyleLbl="node1" presStyleIdx="0" presStyleCnt="3"/>
      <dgm:spPr/>
      <dgm:t>
        <a:bodyPr/>
        <a:lstStyle/>
        <a:p>
          <a:endParaRPr lang="ru-RU"/>
        </a:p>
      </dgm:t>
    </dgm:pt>
    <dgm:pt modelId="{C5C608FC-BF01-42C0-BF61-A6026F7C3BEB}" type="pres">
      <dgm:prSet presAssocID="{77EF89C6-C0AF-4AEC-9A2F-DF8D7612B1BA}" presName="gear1dstNode" presStyleLbl="node1" presStyleIdx="0" presStyleCnt="3"/>
      <dgm:spPr/>
      <dgm:t>
        <a:bodyPr/>
        <a:lstStyle/>
        <a:p>
          <a:endParaRPr lang="ru-RU"/>
        </a:p>
      </dgm:t>
    </dgm:pt>
    <dgm:pt modelId="{47A89CB1-1FBF-4261-AF5D-245F51FD20DF}" type="pres">
      <dgm:prSet presAssocID="{489892FC-E08C-4697-93DF-0357776CA77F}" presName="gear2" presStyleLbl="node1" presStyleIdx="1" presStyleCnt="3" custScaleX="154388" custScaleY="138160" custLinFactNeighborX="-47822" custLinFactNeighborY="7869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3401A1-A301-482B-AC93-2AEF20540743}" type="pres">
      <dgm:prSet presAssocID="{489892FC-E08C-4697-93DF-0357776CA77F}" presName="gear2srcNode" presStyleLbl="node1" presStyleIdx="1" presStyleCnt="3"/>
      <dgm:spPr/>
      <dgm:t>
        <a:bodyPr/>
        <a:lstStyle/>
        <a:p>
          <a:endParaRPr lang="ru-RU"/>
        </a:p>
      </dgm:t>
    </dgm:pt>
    <dgm:pt modelId="{8DE6CFFA-B080-4786-B145-825555D2E5DC}" type="pres">
      <dgm:prSet presAssocID="{489892FC-E08C-4697-93DF-0357776CA77F}" presName="gear2dstNode" presStyleLbl="node1" presStyleIdx="1" presStyleCnt="3"/>
      <dgm:spPr/>
      <dgm:t>
        <a:bodyPr/>
        <a:lstStyle/>
        <a:p>
          <a:endParaRPr lang="ru-RU"/>
        </a:p>
      </dgm:t>
    </dgm:pt>
    <dgm:pt modelId="{D70918E0-222F-4B64-BE31-2293C97B6BAC}" type="pres">
      <dgm:prSet presAssocID="{4670E8A7-EDB9-43E1-B74E-0FEE581E357D}" presName="gear3" presStyleLbl="node1" presStyleIdx="2" presStyleCnt="3" custScaleX="150611" custScaleY="147429" custLinFactNeighborX="56330" custLinFactNeighborY="79615"/>
      <dgm:spPr/>
      <dgm:t>
        <a:bodyPr/>
        <a:lstStyle/>
        <a:p>
          <a:endParaRPr lang="ru-RU"/>
        </a:p>
      </dgm:t>
    </dgm:pt>
    <dgm:pt modelId="{0187B8B6-7F17-4133-AAF6-AEAB923F0022}" type="pres">
      <dgm:prSet presAssocID="{4670E8A7-EDB9-43E1-B74E-0FEE581E357D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8E8233-7AEC-41B3-8067-F3B23A06289B}" type="pres">
      <dgm:prSet presAssocID="{4670E8A7-EDB9-43E1-B74E-0FEE581E357D}" presName="gear3srcNode" presStyleLbl="node1" presStyleIdx="2" presStyleCnt="3"/>
      <dgm:spPr/>
      <dgm:t>
        <a:bodyPr/>
        <a:lstStyle/>
        <a:p>
          <a:endParaRPr lang="ru-RU"/>
        </a:p>
      </dgm:t>
    </dgm:pt>
    <dgm:pt modelId="{D431E9F6-EE2A-45F8-B385-C0364476B1ED}" type="pres">
      <dgm:prSet presAssocID="{4670E8A7-EDB9-43E1-B74E-0FEE581E357D}" presName="gear3dstNode" presStyleLbl="node1" presStyleIdx="2" presStyleCnt="3"/>
      <dgm:spPr/>
      <dgm:t>
        <a:bodyPr/>
        <a:lstStyle/>
        <a:p>
          <a:endParaRPr lang="ru-RU"/>
        </a:p>
      </dgm:t>
    </dgm:pt>
    <dgm:pt modelId="{6A16AA31-1C48-40BB-8FE0-54E240625991}" type="pres">
      <dgm:prSet presAssocID="{9AE86EAA-5DCB-48BC-A189-15BD210B6DB1}" presName="connector1" presStyleLbl="sibTrans2D1" presStyleIdx="0" presStyleCnt="3" custLinFactNeighborX="80582" custLinFactNeighborY="-94941"/>
      <dgm:spPr/>
      <dgm:t>
        <a:bodyPr/>
        <a:lstStyle/>
        <a:p>
          <a:endParaRPr lang="ru-RU"/>
        </a:p>
      </dgm:t>
    </dgm:pt>
    <dgm:pt modelId="{2C285F27-18FA-42B5-B6F7-08F03237F604}" type="pres">
      <dgm:prSet presAssocID="{256E8E3C-A0E9-4C4F-A16B-A869814FACA1}" presName="connector2" presStyleLbl="sibTrans2D1" presStyleIdx="1" presStyleCnt="3" custLinFactX="-29362" custLinFactNeighborX="-100000" custLinFactNeighborY="-99980"/>
      <dgm:spPr/>
      <dgm:t>
        <a:bodyPr/>
        <a:lstStyle/>
        <a:p>
          <a:endParaRPr lang="ru-RU"/>
        </a:p>
      </dgm:t>
    </dgm:pt>
    <dgm:pt modelId="{B5DBFBB6-F762-4E62-9437-0EA97509BAEF}" type="pres">
      <dgm:prSet presAssocID="{80F7C334-A531-430D-8E98-D16E62DB3425}" presName="connector3" presStyleLbl="sibTrans2D1" presStyleIdx="2" presStyleCnt="3" custLinFactX="-86993" custLinFactNeighborX="-100000" custLinFactNeighborY="-33629"/>
      <dgm:spPr/>
      <dgm:t>
        <a:bodyPr/>
        <a:lstStyle/>
        <a:p>
          <a:endParaRPr lang="ru-RU"/>
        </a:p>
      </dgm:t>
    </dgm:pt>
  </dgm:ptLst>
  <dgm:cxnLst>
    <dgm:cxn modelId="{957BC70E-958C-4F51-A1DD-9061D1D4F307}" type="presOf" srcId="{77EF89C6-C0AF-4AEC-9A2F-DF8D7612B1BA}" destId="{6CFF056A-2D2A-4385-A5C5-7CD24BB70720}" srcOrd="0" destOrd="0" presId="urn:microsoft.com/office/officeart/2005/8/layout/gear1"/>
    <dgm:cxn modelId="{DA82A802-D9DB-4F13-B95C-0FF693467CAC}" type="presOf" srcId="{77EF89C6-C0AF-4AEC-9A2F-DF8D7612B1BA}" destId="{C5C608FC-BF01-42C0-BF61-A6026F7C3BEB}" srcOrd="2" destOrd="0" presId="urn:microsoft.com/office/officeart/2005/8/layout/gear1"/>
    <dgm:cxn modelId="{78E465E9-A24B-4B90-B213-B27784644CF1}" srcId="{FFF4040F-0DDB-4FD4-ADF5-BA6CD4DB4342}" destId="{4670E8A7-EDB9-43E1-B74E-0FEE581E357D}" srcOrd="2" destOrd="0" parTransId="{882D1901-2A00-4C7D-8815-100774220A47}" sibTransId="{80F7C334-A531-430D-8E98-D16E62DB3425}"/>
    <dgm:cxn modelId="{97E68251-C0A8-4BB7-90F4-46B3DCB188CA}" type="presOf" srcId="{4670E8A7-EDB9-43E1-B74E-0FEE581E357D}" destId="{D70918E0-222F-4B64-BE31-2293C97B6BAC}" srcOrd="0" destOrd="0" presId="urn:microsoft.com/office/officeart/2005/8/layout/gear1"/>
    <dgm:cxn modelId="{EB5D84C9-08B7-45D3-A4F6-7A662604BDB9}" type="presOf" srcId="{9AE86EAA-5DCB-48BC-A189-15BD210B6DB1}" destId="{6A16AA31-1C48-40BB-8FE0-54E240625991}" srcOrd="0" destOrd="0" presId="urn:microsoft.com/office/officeart/2005/8/layout/gear1"/>
    <dgm:cxn modelId="{BF1538AD-C99F-4E37-B2A1-DA80F6BA0806}" type="presOf" srcId="{489892FC-E08C-4697-93DF-0357776CA77F}" destId="{47A89CB1-1FBF-4261-AF5D-245F51FD20DF}" srcOrd="0" destOrd="0" presId="urn:microsoft.com/office/officeart/2005/8/layout/gear1"/>
    <dgm:cxn modelId="{F5FC360A-33F5-49CE-8BF8-7DB21A46F1DD}" type="presOf" srcId="{256E8E3C-A0E9-4C4F-A16B-A869814FACA1}" destId="{2C285F27-18FA-42B5-B6F7-08F03237F604}" srcOrd="0" destOrd="0" presId="urn:microsoft.com/office/officeart/2005/8/layout/gear1"/>
    <dgm:cxn modelId="{45DF27DC-060B-4666-8447-2376767DA8D5}" type="presOf" srcId="{4670E8A7-EDB9-43E1-B74E-0FEE581E357D}" destId="{D431E9F6-EE2A-45F8-B385-C0364476B1ED}" srcOrd="3" destOrd="0" presId="urn:microsoft.com/office/officeart/2005/8/layout/gear1"/>
    <dgm:cxn modelId="{149523A4-5C7B-44F4-BCCB-17365491AF67}" type="presOf" srcId="{80F7C334-A531-430D-8E98-D16E62DB3425}" destId="{B5DBFBB6-F762-4E62-9437-0EA97509BAEF}" srcOrd="0" destOrd="0" presId="urn:microsoft.com/office/officeart/2005/8/layout/gear1"/>
    <dgm:cxn modelId="{35ACBDE2-8620-4466-A82E-A62C4914D2D3}" srcId="{FFF4040F-0DDB-4FD4-ADF5-BA6CD4DB4342}" destId="{489892FC-E08C-4697-93DF-0357776CA77F}" srcOrd="1" destOrd="0" parTransId="{0EC0D5C8-508F-4AE3-B821-A6C2ECF614D2}" sibTransId="{256E8E3C-A0E9-4C4F-A16B-A869814FACA1}"/>
    <dgm:cxn modelId="{4EC50CF5-478A-4CEF-A82B-417BB3212FF6}" type="presOf" srcId="{489892FC-E08C-4697-93DF-0357776CA77F}" destId="{C93401A1-A301-482B-AC93-2AEF20540743}" srcOrd="1" destOrd="0" presId="urn:microsoft.com/office/officeart/2005/8/layout/gear1"/>
    <dgm:cxn modelId="{78634213-A143-4155-BD80-2B2E6EE3F72B}" type="presOf" srcId="{FFF4040F-0DDB-4FD4-ADF5-BA6CD4DB4342}" destId="{3229E956-A603-473D-87E5-24BB8FCC1CAF}" srcOrd="0" destOrd="0" presId="urn:microsoft.com/office/officeart/2005/8/layout/gear1"/>
    <dgm:cxn modelId="{0F94035F-6725-4108-A089-5D13F2650893}" type="presOf" srcId="{489892FC-E08C-4697-93DF-0357776CA77F}" destId="{8DE6CFFA-B080-4786-B145-825555D2E5DC}" srcOrd="2" destOrd="0" presId="urn:microsoft.com/office/officeart/2005/8/layout/gear1"/>
    <dgm:cxn modelId="{16271888-1F12-48B4-BD92-29E4AA12840D}" srcId="{FFF4040F-0DDB-4FD4-ADF5-BA6CD4DB4342}" destId="{77EF89C6-C0AF-4AEC-9A2F-DF8D7612B1BA}" srcOrd="0" destOrd="0" parTransId="{A6840415-7F91-4652-B407-923F6935C851}" sibTransId="{9AE86EAA-5DCB-48BC-A189-15BD210B6DB1}"/>
    <dgm:cxn modelId="{11089659-A17C-4E8C-83C0-21F083F29640}" type="presOf" srcId="{77EF89C6-C0AF-4AEC-9A2F-DF8D7612B1BA}" destId="{2DE49233-DEA4-4763-A28F-161F2E6B51E7}" srcOrd="1" destOrd="0" presId="urn:microsoft.com/office/officeart/2005/8/layout/gear1"/>
    <dgm:cxn modelId="{C040A8CC-4243-49A0-ABC8-AD1240FD904A}" type="presOf" srcId="{4670E8A7-EDB9-43E1-B74E-0FEE581E357D}" destId="{358E8233-7AEC-41B3-8067-F3B23A06289B}" srcOrd="2" destOrd="0" presId="urn:microsoft.com/office/officeart/2005/8/layout/gear1"/>
    <dgm:cxn modelId="{DA39FAA0-B1BF-4F67-A388-8A670D1A4388}" type="presOf" srcId="{4670E8A7-EDB9-43E1-B74E-0FEE581E357D}" destId="{0187B8B6-7F17-4133-AAF6-AEAB923F0022}" srcOrd="1" destOrd="0" presId="urn:microsoft.com/office/officeart/2005/8/layout/gear1"/>
    <dgm:cxn modelId="{473E2201-C4E5-4465-8BE1-4CC780F6B535}" type="presParOf" srcId="{3229E956-A603-473D-87E5-24BB8FCC1CAF}" destId="{6CFF056A-2D2A-4385-A5C5-7CD24BB70720}" srcOrd="0" destOrd="0" presId="urn:microsoft.com/office/officeart/2005/8/layout/gear1"/>
    <dgm:cxn modelId="{21771C37-FB38-484C-B098-3F4C8E4FAD83}" type="presParOf" srcId="{3229E956-A603-473D-87E5-24BB8FCC1CAF}" destId="{2DE49233-DEA4-4763-A28F-161F2E6B51E7}" srcOrd="1" destOrd="0" presId="urn:microsoft.com/office/officeart/2005/8/layout/gear1"/>
    <dgm:cxn modelId="{0A187978-BD81-49E6-8835-CD6BB303A526}" type="presParOf" srcId="{3229E956-A603-473D-87E5-24BB8FCC1CAF}" destId="{C5C608FC-BF01-42C0-BF61-A6026F7C3BEB}" srcOrd="2" destOrd="0" presId="urn:microsoft.com/office/officeart/2005/8/layout/gear1"/>
    <dgm:cxn modelId="{9F566662-338C-44B1-806E-CB17EFF17F61}" type="presParOf" srcId="{3229E956-A603-473D-87E5-24BB8FCC1CAF}" destId="{47A89CB1-1FBF-4261-AF5D-245F51FD20DF}" srcOrd="3" destOrd="0" presId="urn:microsoft.com/office/officeart/2005/8/layout/gear1"/>
    <dgm:cxn modelId="{92A7D835-801D-4202-9D3F-9613FFE232F8}" type="presParOf" srcId="{3229E956-A603-473D-87E5-24BB8FCC1CAF}" destId="{C93401A1-A301-482B-AC93-2AEF20540743}" srcOrd="4" destOrd="0" presId="urn:microsoft.com/office/officeart/2005/8/layout/gear1"/>
    <dgm:cxn modelId="{D61E00F1-FD23-4F23-8953-933EEB215C92}" type="presParOf" srcId="{3229E956-A603-473D-87E5-24BB8FCC1CAF}" destId="{8DE6CFFA-B080-4786-B145-825555D2E5DC}" srcOrd="5" destOrd="0" presId="urn:microsoft.com/office/officeart/2005/8/layout/gear1"/>
    <dgm:cxn modelId="{19CBACAF-087E-4CDE-9081-854C5FF371EE}" type="presParOf" srcId="{3229E956-A603-473D-87E5-24BB8FCC1CAF}" destId="{D70918E0-222F-4B64-BE31-2293C97B6BAC}" srcOrd="6" destOrd="0" presId="urn:microsoft.com/office/officeart/2005/8/layout/gear1"/>
    <dgm:cxn modelId="{54923188-19CA-4252-B557-32B593244318}" type="presParOf" srcId="{3229E956-A603-473D-87E5-24BB8FCC1CAF}" destId="{0187B8B6-7F17-4133-AAF6-AEAB923F0022}" srcOrd="7" destOrd="0" presId="urn:microsoft.com/office/officeart/2005/8/layout/gear1"/>
    <dgm:cxn modelId="{ED979802-684E-43A1-813B-22B455B10D23}" type="presParOf" srcId="{3229E956-A603-473D-87E5-24BB8FCC1CAF}" destId="{358E8233-7AEC-41B3-8067-F3B23A06289B}" srcOrd="8" destOrd="0" presId="urn:microsoft.com/office/officeart/2005/8/layout/gear1"/>
    <dgm:cxn modelId="{2EF8F962-41C2-400A-AE6A-F27BF66FE23E}" type="presParOf" srcId="{3229E956-A603-473D-87E5-24BB8FCC1CAF}" destId="{D431E9F6-EE2A-45F8-B385-C0364476B1ED}" srcOrd="9" destOrd="0" presId="urn:microsoft.com/office/officeart/2005/8/layout/gear1"/>
    <dgm:cxn modelId="{57858256-76EE-4492-9B4C-65E4F06033BA}" type="presParOf" srcId="{3229E956-A603-473D-87E5-24BB8FCC1CAF}" destId="{6A16AA31-1C48-40BB-8FE0-54E240625991}" srcOrd="10" destOrd="0" presId="urn:microsoft.com/office/officeart/2005/8/layout/gear1"/>
    <dgm:cxn modelId="{896A0EB5-97D7-42CF-9B29-FE6C11F41F7C}" type="presParOf" srcId="{3229E956-A603-473D-87E5-24BB8FCC1CAF}" destId="{2C285F27-18FA-42B5-B6F7-08F03237F604}" srcOrd="11" destOrd="0" presId="urn:microsoft.com/office/officeart/2005/8/layout/gear1"/>
    <dgm:cxn modelId="{3DA9A6A3-A452-4D4E-A4A4-86729200E451}" type="presParOf" srcId="{3229E956-A603-473D-87E5-24BB8FCC1CAF}" destId="{B5DBFBB6-F762-4E62-9437-0EA97509BAE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5F5C280-1A75-4CB0-BB68-D9B610781140}">
      <dsp:nvSpPr>
        <dsp:cNvPr id="0" name=""/>
        <dsp:cNvSpPr/>
      </dsp:nvSpPr>
      <dsp:spPr>
        <a:xfrm>
          <a:off x="0" y="19229"/>
          <a:ext cx="8686800" cy="1558878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ВВП (валовый внутренний продукт) – объём всех благ, произведённых на территории страны за год.</a:t>
          </a:r>
          <a:endParaRPr lang="ru-RU" sz="1900" b="1" kern="1200" dirty="0"/>
        </a:p>
      </dsp:txBody>
      <dsp:txXfrm>
        <a:off x="0" y="19229"/>
        <a:ext cx="8686800" cy="1558878"/>
      </dsp:txXfrm>
    </dsp:sp>
    <dsp:sp modelId="{B32BCC0D-5ED1-44A7-B000-AD69B4401490}">
      <dsp:nvSpPr>
        <dsp:cNvPr id="0" name=""/>
        <dsp:cNvSpPr/>
      </dsp:nvSpPr>
      <dsp:spPr>
        <a:xfrm>
          <a:off x="0" y="1632828"/>
          <a:ext cx="8686800" cy="1558878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ВНД (валовый национальный доход) – объём всех благ, произведённых на территории страны за год за вычетом переведённых за рубеж прибылей иностранных компаний и заработной платы иностранных рабочих плюс аналогичные поступления из – за границы.</a:t>
          </a:r>
          <a:endParaRPr lang="ru-RU" sz="1900" b="1" kern="1200" dirty="0"/>
        </a:p>
      </dsp:txBody>
      <dsp:txXfrm>
        <a:off x="0" y="1632828"/>
        <a:ext cx="8686800" cy="1558878"/>
      </dsp:txXfrm>
    </dsp:sp>
    <dsp:sp modelId="{4F772F7C-C64D-4543-B4C6-DD57BFE7FC31}">
      <dsp:nvSpPr>
        <dsp:cNvPr id="0" name=""/>
        <dsp:cNvSpPr/>
      </dsp:nvSpPr>
      <dsp:spPr>
        <a:xfrm>
          <a:off x="0" y="3246427"/>
          <a:ext cx="8686800" cy="1558878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ППС (паритет покупательной способности) – соотношение между национальной валютой и её покупательной способностью.</a:t>
          </a:r>
          <a:endParaRPr lang="ru-RU" sz="1900" b="1" kern="1200" dirty="0"/>
        </a:p>
      </dsp:txBody>
      <dsp:txXfrm>
        <a:off x="0" y="3246427"/>
        <a:ext cx="8686800" cy="155887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8240AD-013D-4074-8E83-A9D154DB0DCE}">
      <dsp:nvSpPr>
        <dsp:cNvPr id="0" name=""/>
        <dsp:cNvSpPr/>
      </dsp:nvSpPr>
      <dsp:spPr>
        <a:xfrm>
          <a:off x="2072177" y="200908"/>
          <a:ext cx="4528403" cy="157265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48B723-3AA3-4572-BD7A-2073C65D6916}">
      <dsp:nvSpPr>
        <dsp:cNvPr id="0" name=""/>
        <dsp:cNvSpPr/>
      </dsp:nvSpPr>
      <dsp:spPr>
        <a:xfrm>
          <a:off x="3250703" y="4248472"/>
          <a:ext cx="877597" cy="561662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 prstMaterial="plastic">
          <a:bevelT w="80600" h="18600" prst="relaxedInset"/>
          <a:bevelB w="80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73D1DD-71BD-4291-8ABF-AE9991C8CC3C}">
      <dsp:nvSpPr>
        <dsp:cNvPr id="0" name=""/>
        <dsp:cNvSpPr/>
      </dsp:nvSpPr>
      <dsp:spPr>
        <a:xfrm>
          <a:off x="2237165" y="4196648"/>
          <a:ext cx="4212468" cy="16620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2"/>
              </a:solidFill>
            </a:rPr>
            <a:t>Корзина ППС</a:t>
          </a:r>
          <a:endParaRPr lang="ru-RU" sz="3600" b="1" kern="1200" dirty="0">
            <a:solidFill>
              <a:schemeClr val="accent2"/>
            </a:solidFill>
          </a:endParaRPr>
        </a:p>
      </dsp:txBody>
      <dsp:txXfrm>
        <a:off x="2237165" y="4196648"/>
        <a:ext cx="4212468" cy="1662092"/>
      </dsp:txXfrm>
    </dsp:sp>
    <dsp:sp modelId="{1D869555-FEF5-4C4A-ABBD-34D4F5EA6EB1}">
      <dsp:nvSpPr>
        <dsp:cNvPr id="0" name=""/>
        <dsp:cNvSpPr/>
      </dsp:nvSpPr>
      <dsp:spPr>
        <a:xfrm>
          <a:off x="2503985" y="1978295"/>
          <a:ext cx="2334855" cy="1869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Недвижимость и транспортные средства</a:t>
          </a:r>
          <a:endParaRPr lang="ru-RU" sz="1700" kern="1200" dirty="0"/>
        </a:p>
      </dsp:txBody>
      <dsp:txXfrm>
        <a:off x="2503985" y="1978295"/>
        <a:ext cx="2334855" cy="1869656"/>
      </dsp:txXfrm>
    </dsp:sp>
    <dsp:sp modelId="{E1D75988-148F-4DD8-9B87-658E1143994D}">
      <dsp:nvSpPr>
        <dsp:cNvPr id="0" name=""/>
        <dsp:cNvSpPr/>
      </dsp:nvSpPr>
      <dsp:spPr>
        <a:xfrm>
          <a:off x="1438746" y="228271"/>
          <a:ext cx="2795630" cy="2467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Продукты</a:t>
          </a:r>
          <a:endParaRPr lang="ru-RU" sz="1700" kern="1200" dirty="0"/>
        </a:p>
      </dsp:txBody>
      <dsp:txXfrm>
        <a:off x="1438746" y="228271"/>
        <a:ext cx="2795630" cy="2467042"/>
      </dsp:txXfrm>
    </dsp:sp>
    <dsp:sp modelId="{3EDE8B4D-4418-4798-8524-3283D6D443B4}">
      <dsp:nvSpPr>
        <dsp:cNvPr id="0" name=""/>
        <dsp:cNvSpPr/>
      </dsp:nvSpPr>
      <dsp:spPr>
        <a:xfrm>
          <a:off x="3645319" y="228267"/>
          <a:ext cx="2496724" cy="24640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Товары </a:t>
          </a:r>
          <a:r>
            <a:rPr lang="ru-RU" sz="1400" kern="1200" dirty="0" err="1" smtClean="0"/>
            <a:t>повседневнего</a:t>
          </a:r>
          <a:r>
            <a:rPr lang="ru-RU" sz="1400" kern="1200" dirty="0" smtClean="0"/>
            <a:t> спроса</a:t>
          </a:r>
          <a:endParaRPr lang="ru-RU" sz="1400" kern="1200" dirty="0"/>
        </a:p>
      </dsp:txBody>
      <dsp:txXfrm>
        <a:off x="3645319" y="228267"/>
        <a:ext cx="2496724" cy="2464056"/>
      </dsp:txXfrm>
    </dsp:sp>
    <dsp:sp modelId="{D2208A19-A15A-4DB7-8AB6-3E6CA821050C}">
      <dsp:nvSpPr>
        <dsp:cNvPr id="0" name=""/>
        <dsp:cNvSpPr/>
      </dsp:nvSpPr>
      <dsp:spPr>
        <a:xfrm>
          <a:off x="449580" y="-152161"/>
          <a:ext cx="6456091" cy="443154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8DA532-91D5-48E2-B130-38DC5538B7D3}">
      <dsp:nvSpPr>
        <dsp:cNvPr id="0" name=""/>
        <dsp:cNvSpPr/>
      </dsp:nvSpPr>
      <dsp:spPr>
        <a:xfrm>
          <a:off x="2520298" y="663861"/>
          <a:ext cx="3150125" cy="3150125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Мировое хозяйство</a:t>
          </a:r>
          <a:endParaRPr lang="ru-RU" sz="3600" kern="1200" dirty="0"/>
        </a:p>
      </dsp:txBody>
      <dsp:txXfrm>
        <a:off x="2520298" y="663861"/>
        <a:ext cx="3150125" cy="3150125"/>
      </dsp:txXfrm>
    </dsp:sp>
    <dsp:sp modelId="{F630DBDB-3B5F-4E6A-9FCE-FA37706B8EF0}">
      <dsp:nvSpPr>
        <dsp:cNvPr id="0" name=""/>
        <dsp:cNvSpPr/>
      </dsp:nvSpPr>
      <dsp:spPr>
        <a:xfrm>
          <a:off x="4643639" y="331763"/>
          <a:ext cx="3421256" cy="157506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Промышленность</a:t>
          </a:r>
          <a:endParaRPr lang="ru-RU" sz="2200" kern="1200" dirty="0"/>
        </a:p>
      </dsp:txBody>
      <dsp:txXfrm>
        <a:off x="4643639" y="331763"/>
        <a:ext cx="3421256" cy="1575062"/>
      </dsp:txXfrm>
    </dsp:sp>
    <dsp:sp modelId="{DF5D4CCE-4F85-4311-B68A-C39DDBC23DFF}">
      <dsp:nvSpPr>
        <dsp:cNvPr id="0" name=""/>
        <dsp:cNvSpPr/>
      </dsp:nvSpPr>
      <dsp:spPr>
        <a:xfrm>
          <a:off x="1944225" y="3553281"/>
          <a:ext cx="4471713" cy="157506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Сфера услуг</a:t>
          </a:r>
          <a:endParaRPr lang="ru-RU" sz="2200" kern="1200" dirty="0"/>
        </a:p>
      </dsp:txBody>
      <dsp:txXfrm>
        <a:off x="1944225" y="3553281"/>
        <a:ext cx="4471713" cy="1575062"/>
      </dsp:txXfrm>
    </dsp:sp>
    <dsp:sp modelId="{B5C57A87-DD59-4A97-ABE8-A419C63A45CA}">
      <dsp:nvSpPr>
        <dsp:cNvPr id="0" name=""/>
        <dsp:cNvSpPr/>
      </dsp:nvSpPr>
      <dsp:spPr>
        <a:xfrm>
          <a:off x="0" y="375838"/>
          <a:ext cx="3392370" cy="157506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Сельское хозяйство</a:t>
          </a:r>
          <a:endParaRPr lang="ru-RU" sz="2200" kern="1200" dirty="0"/>
        </a:p>
      </dsp:txBody>
      <dsp:txXfrm>
        <a:off x="0" y="375838"/>
        <a:ext cx="3392370" cy="157506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9356D5-DFCA-4F04-A97C-0377B6D63C2E}">
      <dsp:nvSpPr>
        <dsp:cNvPr id="0" name=""/>
        <dsp:cNvSpPr/>
      </dsp:nvSpPr>
      <dsp:spPr>
        <a:xfrm rot="5400000">
          <a:off x="-400739" y="1305852"/>
          <a:ext cx="1768465" cy="21339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EA0119-7416-4595-8B28-DBAF5AB1A804}">
      <dsp:nvSpPr>
        <dsp:cNvPr id="0" name=""/>
        <dsp:cNvSpPr/>
      </dsp:nvSpPr>
      <dsp:spPr>
        <a:xfrm>
          <a:off x="4368" y="174687"/>
          <a:ext cx="2371055" cy="142263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Личная безопасность</a:t>
          </a:r>
          <a:endParaRPr lang="ru-RU" sz="1700" kern="1200" dirty="0"/>
        </a:p>
      </dsp:txBody>
      <dsp:txXfrm>
        <a:off x="4368" y="174687"/>
        <a:ext cx="2371055" cy="1422633"/>
      </dsp:txXfrm>
    </dsp:sp>
    <dsp:sp modelId="{E8A78AAE-A0FD-4D0B-A831-7CC062CA1765}">
      <dsp:nvSpPr>
        <dsp:cNvPr id="0" name=""/>
        <dsp:cNvSpPr/>
      </dsp:nvSpPr>
      <dsp:spPr>
        <a:xfrm rot="5400000">
          <a:off x="-400739" y="3084143"/>
          <a:ext cx="1768465" cy="21339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24E34-9316-4299-959A-45713CD7B7B5}">
      <dsp:nvSpPr>
        <dsp:cNvPr id="0" name=""/>
        <dsp:cNvSpPr/>
      </dsp:nvSpPr>
      <dsp:spPr>
        <a:xfrm>
          <a:off x="4368" y="1952979"/>
          <a:ext cx="2371055" cy="142263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Количество пациентов на одного врача</a:t>
          </a:r>
          <a:endParaRPr lang="ru-RU" sz="1700" kern="1200" dirty="0"/>
        </a:p>
      </dsp:txBody>
      <dsp:txXfrm>
        <a:off x="4368" y="1952979"/>
        <a:ext cx="2371055" cy="1422633"/>
      </dsp:txXfrm>
    </dsp:sp>
    <dsp:sp modelId="{34BE1AD9-6ADB-4D43-B6ED-CF91A88AB94C}">
      <dsp:nvSpPr>
        <dsp:cNvPr id="0" name=""/>
        <dsp:cNvSpPr/>
      </dsp:nvSpPr>
      <dsp:spPr>
        <a:xfrm>
          <a:off x="488406" y="3973289"/>
          <a:ext cx="3143677" cy="21339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22700F-1215-432E-A9E4-2439A85E7000}">
      <dsp:nvSpPr>
        <dsp:cNvPr id="0" name=""/>
        <dsp:cNvSpPr/>
      </dsp:nvSpPr>
      <dsp:spPr>
        <a:xfrm>
          <a:off x="4368" y="3731270"/>
          <a:ext cx="2371055" cy="142263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Уровень грамотности</a:t>
          </a:r>
          <a:endParaRPr lang="ru-RU" sz="1700" kern="1200" dirty="0"/>
        </a:p>
      </dsp:txBody>
      <dsp:txXfrm>
        <a:off x="4368" y="3731270"/>
        <a:ext cx="2371055" cy="1422633"/>
      </dsp:txXfrm>
    </dsp:sp>
    <dsp:sp modelId="{6C2D3105-BF6B-4C85-9132-8435D8375BD2}">
      <dsp:nvSpPr>
        <dsp:cNvPr id="0" name=""/>
        <dsp:cNvSpPr/>
      </dsp:nvSpPr>
      <dsp:spPr>
        <a:xfrm rot="16200000">
          <a:off x="2752763" y="3084143"/>
          <a:ext cx="1768465" cy="2133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2B1D9A-933F-4CA8-AF7E-88DD5FF87E86}">
      <dsp:nvSpPr>
        <dsp:cNvPr id="0" name=""/>
        <dsp:cNvSpPr/>
      </dsp:nvSpPr>
      <dsp:spPr>
        <a:xfrm>
          <a:off x="3157872" y="3731270"/>
          <a:ext cx="2371055" cy="142263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Доля расходов на здравоохранение ВВП</a:t>
          </a:r>
          <a:endParaRPr lang="ru-RU" sz="1700" kern="1200" dirty="0"/>
        </a:p>
      </dsp:txBody>
      <dsp:txXfrm>
        <a:off x="3157872" y="3731270"/>
        <a:ext cx="2371055" cy="1422633"/>
      </dsp:txXfrm>
    </dsp:sp>
    <dsp:sp modelId="{D8F3C3A9-2091-4A58-9404-D05719AD43EC}">
      <dsp:nvSpPr>
        <dsp:cNvPr id="0" name=""/>
        <dsp:cNvSpPr/>
      </dsp:nvSpPr>
      <dsp:spPr>
        <a:xfrm rot="16200000">
          <a:off x="2752763" y="1305852"/>
          <a:ext cx="1768465" cy="21339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38881B-9A81-4EBB-8B0D-A48A651C2C08}">
      <dsp:nvSpPr>
        <dsp:cNvPr id="0" name=""/>
        <dsp:cNvSpPr/>
      </dsp:nvSpPr>
      <dsp:spPr>
        <a:xfrm>
          <a:off x="3157872" y="1952979"/>
          <a:ext cx="2371055" cy="142263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Количество автомобилей на 1000 человек</a:t>
          </a:r>
          <a:endParaRPr lang="ru-RU" sz="1700" kern="1200" dirty="0"/>
        </a:p>
      </dsp:txBody>
      <dsp:txXfrm>
        <a:off x="3157872" y="1952979"/>
        <a:ext cx="2371055" cy="1422633"/>
      </dsp:txXfrm>
    </dsp:sp>
    <dsp:sp modelId="{D6122D67-11C6-4EF3-B6F1-BBD019AD43C5}">
      <dsp:nvSpPr>
        <dsp:cNvPr id="0" name=""/>
        <dsp:cNvSpPr/>
      </dsp:nvSpPr>
      <dsp:spPr>
        <a:xfrm>
          <a:off x="3641909" y="416706"/>
          <a:ext cx="3143677" cy="21339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16CB9D-E900-4C22-A033-4469D962C247}">
      <dsp:nvSpPr>
        <dsp:cNvPr id="0" name=""/>
        <dsp:cNvSpPr/>
      </dsp:nvSpPr>
      <dsp:spPr>
        <a:xfrm>
          <a:off x="3157872" y="174687"/>
          <a:ext cx="2371055" cy="142263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Состояние природной среды</a:t>
          </a:r>
          <a:endParaRPr lang="ru-RU" sz="1700" kern="1200" dirty="0"/>
        </a:p>
      </dsp:txBody>
      <dsp:txXfrm>
        <a:off x="3157872" y="174687"/>
        <a:ext cx="2371055" cy="1422633"/>
      </dsp:txXfrm>
    </dsp:sp>
    <dsp:sp modelId="{B9D860C2-77D4-4FA8-94A4-6FD384BC420C}">
      <dsp:nvSpPr>
        <dsp:cNvPr id="0" name=""/>
        <dsp:cNvSpPr/>
      </dsp:nvSpPr>
      <dsp:spPr>
        <a:xfrm rot="5400000">
          <a:off x="5906267" y="1305852"/>
          <a:ext cx="1768465" cy="21339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2332D8-3B76-49D9-9E1A-084952C1EED5}">
      <dsp:nvSpPr>
        <dsp:cNvPr id="0" name=""/>
        <dsp:cNvSpPr/>
      </dsp:nvSpPr>
      <dsp:spPr>
        <a:xfrm>
          <a:off x="6311375" y="174687"/>
          <a:ext cx="2371055" cy="142263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Потребление товаров и услуг</a:t>
          </a:r>
          <a:endParaRPr lang="ru-RU" sz="1700" kern="1200" dirty="0"/>
        </a:p>
      </dsp:txBody>
      <dsp:txXfrm>
        <a:off x="6311375" y="174687"/>
        <a:ext cx="2371055" cy="1422633"/>
      </dsp:txXfrm>
    </dsp:sp>
    <dsp:sp modelId="{7181A4F2-3F6E-41E2-9FAC-03E22FD7307B}">
      <dsp:nvSpPr>
        <dsp:cNvPr id="0" name=""/>
        <dsp:cNvSpPr/>
      </dsp:nvSpPr>
      <dsp:spPr>
        <a:xfrm rot="5400000">
          <a:off x="5906267" y="3084143"/>
          <a:ext cx="1768465" cy="21339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5EB47E-A926-46EC-9456-4F9961972A46}">
      <dsp:nvSpPr>
        <dsp:cNvPr id="0" name=""/>
        <dsp:cNvSpPr/>
      </dsp:nvSpPr>
      <dsp:spPr>
        <a:xfrm>
          <a:off x="6311375" y="1952979"/>
          <a:ext cx="2371055" cy="142263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Потребление энергии на душу населения</a:t>
          </a:r>
          <a:endParaRPr lang="ru-RU" sz="1700" kern="1200" dirty="0"/>
        </a:p>
      </dsp:txBody>
      <dsp:txXfrm>
        <a:off x="6311375" y="1952979"/>
        <a:ext cx="2371055" cy="1422633"/>
      </dsp:txXfrm>
    </dsp:sp>
    <dsp:sp modelId="{B292CFEE-2A32-44FD-92EA-3065F2D5AACB}">
      <dsp:nvSpPr>
        <dsp:cNvPr id="0" name=""/>
        <dsp:cNvSpPr/>
      </dsp:nvSpPr>
      <dsp:spPr>
        <a:xfrm>
          <a:off x="6311375" y="3731270"/>
          <a:ext cx="2371055" cy="142263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Число зарегистрированных преступлений на  100000 человек</a:t>
          </a:r>
          <a:endParaRPr lang="ru-RU" sz="1700" kern="1200" dirty="0"/>
        </a:p>
      </dsp:txBody>
      <dsp:txXfrm>
        <a:off x="6311375" y="3731270"/>
        <a:ext cx="2371055" cy="142263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FF056A-2D2A-4385-A5C5-7CD24BB70720}">
      <dsp:nvSpPr>
        <dsp:cNvPr id="0" name=""/>
        <dsp:cNvSpPr/>
      </dsp:nvSpPr>
      <dsp:spPr>
        <a:xfrm>
          <a:off x="1314869" y="0"/>
          <a:ext cx="4485985" cy="4387516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Физическое состояние людей, которое характеризуется средней ожидаемой продолжительностью жизни при рождении</a:t>
          </a:r>
          <a:endParaRPr lang="ru-RU" sz="1700" kern="1200" dirty="0"/>
        </a:p>
      </dsp:txBody>
      <dsp:txXfrm>
        <a:off x="1314869" y="0"/>
        <a:ext cx="4485985" cy="4387516"/>
      </dsp:txXfrm>
    </dsp:sp>
    <dsp:sp modelId="{47A89CB1-1FBF-4261-AF5D-245F51FD20DF}">
      <dsp:nvSpPr>
        <dsp:cNvPr id="0" name=""/>
        <dsp:cNvSpPr/>
      </dsp:nvSpPr>
      <dsp:spPr>
        <a:xfrm>
          <a:off x="130228" y="2597042"/>
          <a:ext cx="3585052" cy="3208221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Уровень грамотности взрослого населения страны и доля учащихся</a:t>
          </a:r>
          <a:endParaRPr lang="ru-RU" sz="1700" kern="1200" dirty="0"/>
        </a:p>
      </dsp:txBody>
      <dsp:txXfrm>
        <a:off x="130228" y="2597042"/>
        <a:ext cx="3585052" cy="3208221"/>
      </dsp:txXfrm>
    </dsp:sp>
    <dsp:sp modelId="{D70918E0-222F-4B64-BE31-2293C97B6BAC}">
      <dsp:nvSpPr>
        <dsp:cNvPr id="0" name=""/>
        <dsp:cNvSpPr/>
      </dsp:nvSpPr>
      <dsp:spPr>
        <a:xfrm rot="20700000">
          <a:off x="4153448" y="1979611"/>
          <a:ext cx="3453184" cy="332779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Уровень жизни, оцененный через ВВП на душу населения.</a:t>
          </a:r>
          <a:endParaRPr lang="ru-RU" sz="1600" kern="1200" dirty="0"/>
        </a:p>
      </dsp:txBody>
      <dsp:txXfrm>
        <a:off x="4918270" y="2702055"/>
        <a:ext cx="1923540" cy="1882901"/>
      </dsp:txXfrm>
    </dsp:sp>
    <dsp:sp modelId="{6A16AA31-1C48-40BB-8FE0-54E240625991}">
      <dsp:nvSpPr>
        <dsp:cNvPr id="0" name=""/>
        <dsp:cNvSpPr/>
      </dsp:nvSpPr>
      <dsp:spPr>
        <a:xfrm>
          <a:off x="6643347" y="-1728182"/>
          <a:ext cx="4086905" cy="4086905"/>
        </a:xfrm>
        <a:prstGeom prst="circularArrow">
          <a:avLst>
            <a:gd name="adj1" fmla="val 4688"/>
            <a:gd name="adj2" fmla="val 299029"/>
            <a:gd name="adj3" fmla="val 2544748"/>
            <a:gd name="adj4" fmla="val 15801022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285F27-18FA-42B5-B6F7-08F03237F604}">
      <dsp:nvSpPr>
        <dsp:cNvPr id="0" name=""/>
        <dsp:cNvSpPr/>
      </dsp:nvSpPr>
      <dsp:spPr>
        <a:xfrm>
          <a:off x="-1484696" y="-1484696"/>
          <a:ext cx="2969392" cy="296939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DBFBB6-F762-4E62-9437-0EA97509BAEF}">
      <dsp:nvSpPr>
        <dsp:cNvPr id="0" name=""/>
        <dsp:cNvSpPr/>
      </dsp:nvSpPr>
      <dsp:spPr>
        <a:xfrm>
          <a:off x="-1600801" y="-1294514"/>
          <a:ext cx="3201603" cy="320160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newsflash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48680"/>
            <a:ext cx="8458200" cy="5527107"/>
          </a:xfrm>
        </p:spPr>
        <p:txBody>
          <a:bodyPr>
            <a:normAutofit/>
          </a:bodyPr>
          <a:lstStyle/>
          <a:p>
            <a:r>
              <a:rPr lang="ru-RU" dirty="0" smtClean="0"/>
              <a:t>тема:  Показатели уровня социально – экономического развития стран мира.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1026" name="Picture 2" descr="C:\Users\111\Desktop\wpid-teacher_spinning_globe_hc.gif"/>
          <p:cNvPicPr>
            <a:picLocks noChangeAspect="1" noChangeArrowheads="1" noCrop="1"/>
          </p:cNvPicPr>
          <p:nvPr/>
        </p:nvPicPr>
        <p:blipFill>
          <a:blip r:embed="rId2" cstate="print">
            <a:lum bright="11000" contrast="43000"/>
          </a:blip>
          <a:srcRect/>
          <a:stretch>
            <a:fillRect/>
          </a:stretch>
        </p:blipFill>
        <p:spPr bwMode="auto">
          <a:xfrm>
            <a:off x="4788024" y="2708920"/>
            <a:ext cx="3333750" cy="3333750"/>
          </a:xfrm>
          <a:prstGeom prst="rect">
            <a:avLst/>
          </a:prstGeom>
          <a:noFill/>
          <a:effectLst>
            <a:outerShdw blurRad="254000" dir="8040000" sx="112000" sy="112000" algn="ctr" rotWithShape="0">
              <a:srgbClr val="000000">
                <a:alpha val="61000"/>
              </a:srgbClr>
            </a:outerShdw>
          </a:effectLst>
        </p:spPr>
      </p:pic>
    </p:spTree>
  </p:cSld>
  <p:clrMapOvr>
    <a:masterClrMapping/>
  </p:clrMapOvr>
  <p:transition spd="med"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dirty="0" smtClean="0">
                <a:solidFill>
                  <a:schemeClr val="tx1"/>
                </a:solidFill>
              </a:rPr>
              <a:t>показатели качества жизни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268760"/>
          <a:ext cx="868680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ИНДЕКС РАЗВИТИЯ ЧЕЛОВЕЧЕСКОГО ПОТЕНЦИАЛА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1052736"/>
          <a:ext cx="86868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с одним скругленным углом 5"/>
          <p:cNvSpPr/>
          <p:nvPr/>
        </p:nvSpPr>
        <p:spPr>
          <a:xfrm>
            <a:off x="6588224" y="1412776"/>
            <a:ext cx="1706488" cy="914400"/>
          </a:xfrm>
          <a:prstGeom prst="round1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MAX = 1</a:t>
            </a:r>
          </a:p>
          <a:p>
            <a:pPr algn="ctr"/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MIN = 0.2</a:t>
            </a: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3789040"/>
            <a:ext cx="9144000" cy="187220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Показатели уровня и качества жизни взаимосвязаны между собой. Если в стране высокий ВНД на душу населения, то будут хорошие показатели по всем статистическим группам. </a:t>
            </a:r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0475" y="2420887"/>
            <a:ext cx="3311405" cy="1711023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Bookman Old Style" pitchFamily="18" charset="0"/>
              </a:rPr>
              <a:t>  Вывод: </a:t>
            </a:r>
            <a:endParaRPr lang="ru-RU" sz="5400" dirty="0">
              <a:latin typeface="Bookman Old Style" pitchFamily="18" charset="0"/>
            </a:endParaRPr>
          </a:p>
        </p:txBody>
      </p:sp>
      <p:pic>
        <p:nvPicPr>
          <p:cNvPr id="6147" name="Picture 3" descr="C:\Users\111\Desktop\world_te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"/>
            <a:ext cx="3223245" cy="2253904"/>
          </a:xfrm>
          <a:prstGeom prst="rect">
            <a:avLst/>
          </a:prstGeom>
          <a:noFill/>
        </p:spPr>
      </p:pic>
      <p:pic>
        <p:nvPicPr>
          <p:cNvPr id="6146" name="Picture 2" descr="C:\Users\111\Desktop\5806ed5bd1f64d52ce756eaccc7ac637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548680"/>
            <a:ext cx="3062114" cy="18928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6148" name="Picture 4" descr="C:\Users\111\Desktop\090407_rfoster_mp_env_power_geothermal_geothermalpowerstat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84784"/>
            <a:ext cx="3737992" cy="21374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ТРИ БЛОКА ВОПРОСОВ: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5"/>
            <a:ext cx="8686800" cy="460851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Показатели уровня и качества жизни стран и территорий мира;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Типологии и классификации стран мира;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Географическое положение стран различных социально – экономических </a:t>
            </a:r>
            <a:r>
              <a:rPr lang="ru-RU" dirty="0" smtClean="0"/>
              <a:t>типов.</a:t>
            </a:r>
            <a:endParaRPr lang="ru-RU" dirty="0"/>
          </a:p>
        </p:txBody>
      </p:sp>
    </p:spTree>
  </p:cSld>
  <p:clrMapOvr>
    <a:masterClrMapping/>
  </p:clrMapOvr>
  <p:transition spd="med"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Основные признаки типологии стран: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 Особенности экономики (рыночная, переходная);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Размер территории (предопределяет разнообразие полезных ископаемых, особенности освоения и заселения);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Численность населения;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Структура и объёмы валового национального дохода;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Уровень и качество жизни;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Место страны в международном разделении труда;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Территориальная структура хозяйства.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 spd="med"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/>
          <a:lstStyle/>
          <a:p>
            <a:r>
              <a:rPr lang="ru-RU" smtClean="0"/>
              <a:t>          </a:t>
            </a:r>
            <a:r>
              <a:rPr 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ЭКОНОМИчесКИЕ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ПОКАЗАТЕЛИ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04800" y="1628800"/>
          <a:ext cx="86868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64704"/>
          <a:ext cx="868680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Страны с максимальным ВНД НА ДУШУ НАСЕЛЕНИЯ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3074" name="Picture 2" descr="C:\Users\111\Desktop\strany-s-maksimalnym-v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6624736" cy="5400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Анаморфоза «валовый внутренний продукт стран мира».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Users\111\Desktop\gdp_199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8686800" cy="453650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Отраслевая структура экономики.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611560" y="1397000"/>
          <a:ext cx="8064896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ОТРАСЛЕВАЯ СТРУКТУРА ЭКОНОМИКИ НЕКОТОРЫХ СТРАН.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5122" name="Picture 2" descr="C:\Users\111\Desktop\otraslevaja_struktura_ekonomiki_diagramm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7488832" cy="51125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83</TotalTime>
  <Words>335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тема:  Показатели уровня социально – экономического развития стран мира.</vt:lpstr>
      <vt:lpstr>ТРИ БЛОКА ВОПРОСОВ: </vt:lpstr>
      <vt:lpstr> Основные признаки типологии стран:</vt:lpstr>
      <vt:lpstr>          ЭКОНОМИчесКИЕ ПОКАЗАТЕЛИ</vt:lpstr>
      <vt:lpstr>   </vt:lpstr>
      <vt:lpstr>Страны с максимальным ВНД НА ДУШУ НАСЕЛЕНИЯ</vt:lpstr>
      <vt:lpstr>Анаморфоза «валовый внутренний продукт стран мира».</vt:lpstr>
      <vt:lpstr>  Отраслевая структура экономики.</vt:lpstr>
      <vt:lpstr>ОТРАСЛЕВАЯ СТРУКТУРА ЭКОНОМИКИ НЕКОТОРЫХ СТРАН.</vt:lpstr>
      <vt:lpstr>         показатели качества жизни</vt:lpstr>
      <vt:lpstr>ИНДЕКС РАЗВИТИЯ ЧЕЛОВЕЧЕСКОГО ПОТЕНЦИАЛА</vt:lpstr>
      <vt:lpstr>  Вывод: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Показатели уровня социально – экономического развития стран мира.</dc:title>
  <dc:creator>111</dc:creator>
  <cp:lastModifiedBy>111</cp:lastModifiedBy>
  <cp:revision>13</cp:revision>
  <dcterms:created xsi:type="dcterms:W3CDTF">2011-12-18T09:28:16Z</dcterms:created>
  <dcterms:modified xsi:type="dcterms:W3CDTF">2011-12-19T17:37:06Z</dcterms:modified>
</cp:coreProperties>
</file>