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028B665-4522-4BF9-8F15-1260BC4FDE05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D49583-AD55-4AC7-A6CD-4AA193925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077200" cy="1673352"/>
          </a:xfrm>
        </p:spPr>
        <p:txBody>
          <a:bodyPr/>
          <a:lstStyle/>
          <a:p>
            <a:r>
              <a:rPr lang="ru-RU" dirty="0" smtClean="0"/>
              <a:t>Народные промыслы.</a:t>
            </a:r>
            <a:endParaRPr lang="ru-RU" dirty="0"/>
          </a:p>
        </p:txBody>
      </p:sp>
      <p:pic>
        <p:nvPicPr>
          <p:cNvPr id="4" name="Рисунок 3" descr="990aa186f7f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5861"/>
            <a:ext cx="9144000" cy="557214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64343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1600" b="1" i="1" dirty="0" smtClean="0"/>
              <a:t>В XIX в. получили распространение еще два вида художественной керамики - полуфаянс (его создавали только в Гжели) и тонкий фаянс.</a:t>
            </a:r>
            <a:br>
              <a:rPr lang="ru-RU" sz="1600" b="1" i="1" dirty="0" smtClean="0"/>
            </a:br>
            <a:r>
              <a:rPr lang="ru-RU" sz="1600" b="1" i="1" dirty="0" smtClean="0"/>
              <a:t>  Искусство полуфаянса явилось прямым продолжением гжельской майолики. Остался почти без изменений ассортимент изделий (кувшины, кумганы, квасники, рукомои, чернильницы, </a:t>
            </a:r>
            <a:r>
              <a:rPr lang="ru-RU" sz="1600" b="1" i="1" dirty="0" smtClean="0"/>
              <a:t>солоницы, </a:t>
            </a:r>
            <a:r>
              <a:rPr lang="ru-RU" sz="1600" b="1" i="1" dirty="0" smtClean="0"/>
              <a:t>сохранялась прежняя архитектура форм, столь же бережное отношение к декору и его связи с формой. Но полуфаянс отличался от майолики технологически, родился в другое время, и потому его художественный образ стал иным.</a:t>
            </a:r>
            <a:br>
              <a:rPr lang="ru-RU" sz="1600" b="1" i="1" dirty="0" smtClean="0"/>
            </a:br>
            <a:r>
              <a:rPr lang="ru-RU" sz="1600" b="1" i="1" dirty="0" smtClean="0"/>
              <a:t>  Изделия из полуфаянса имели белый черепок, однако он все еще оставался толстым, его расписывали после обжига синей краской и поливали прозрачной глазурью. Сочетание белого черепка с синей росписью, которая носила почти исключительно орнаментальный характер с преобладанием растительных форм, составляет специфику полуфаянса.</a:t>
            </a:r>
            <a:endParaRPr lang="ru-RU" sz="1600" b="1" i="1" dirty="0"/>
          </a:p>
        </p:txBody>
      </p:sp>
      <p:pic>
        <p:nvPicPr>
          <p:cNvPr id="3" name="Рисунок 2" descr="f3a04d5d577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714356"/>
            <a:ext cx="62865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XIX век принес бурное развитие фаянсовой промышленности, развивавшейся параллельно с производством полуфаянса в Гжели. Изменилась технология фаянсового производства, иным стал художественный образ нового керамического материала. В отличие от майолики и полуфаянса, фаянс имел тонкий, белый, легкий черепок, покрытый прозрачной глазурью. Он шел на изготовление, главным образом, столовой посуды. Чрезвычайно разнообразны способы его декорирования: цветные поливы по гладкой или рельефной поверхности, подкрашивание массы, кистевая роспись красками и люстром. Однако самое широкое распространение получил способ переводной печати, изобретенный в Англии специально для этого вида керамики. Он оказался наиболее экономичным, что было чрезвычайно важно для художественной промышленности.</a:t>
            </a:r>
            <a:endParaRPr lang="ru-RU" b="1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92905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В советское время основное место стало принадлежать тонкому фаянсу. Полуфаянс нашел продолжение в другом керамическом материале - он вдохновил советских художников на создание гжельского фарфора, сохранившего традиции полуфаянса и, в определенной мере, его художественный образ. Майолика же в первоначальном смысле слова (с цветным толстым черепком и росписью по необожженной эмали) уступила место майолике современной (с белым черепком, политым цветными глазурями).</a:t>
            </a:r>
            <a:endParaRPr lang="ru-RU" b="1" i="1" dirty="0"/>
          </a:p>
        </p:txBody>
      </p:sp>
      <p:pic>
        <p:nvPicPr>
          <p:cNvPr id="3" name="Рисунок 2" descr="0b291eb993fdbbad7caec87817faf9f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14290"/>
            <a:ext cx="5072066" cy="64294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85860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Презентацию подготовила ученица 9 «А» класса, Красичкова Анастасия.</a:t>
            </a:r>
            <a:endParaRPr lang="ru-RU" sz="2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5417"/>
            <a:ext cx="685804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XIV век.</a:t>
            </a:r>
            <a:br>
              <a:rPr lang="ru-RU" sz="2000" b="1" i="1" dirty="0" smtClean="0"/>
            </a:br>
            <a:r>
              <a:rPr lang="ru-RU" sz="2000" b="1" i="1" dirty="0" smtClean="0"/>
              <a:t>Первое упоминание Гжели в исторических документах ( "Духовная грамота" Ивана Калиты ).</a:t>
            </a:r>
            <a:br>
              <a:rPr lang="ru-RU" sz="2000" b="1" i="1" dirty="0" smtClean="0"/>
            </a:br>
            <a:r>
              <a:rPr lang="ru-RU" sz="2000" b="1" i="1" dirty="0" smtClean="0"/>
              <a:t>XVI век.</a:t>
            </a:r>
            <a:br>
              <a:rPr lang="ru-RU" sz="2000" b="1" i="1" dirty="0" smtClean="0"/>
            </a:br>
            <a:r>
              <a:rPr lang="ru-RU" sz="2000" b="1" i="1" dirty="0" smtClean="0"/>
              <a:t>В завещании царя Ивана IV "Грозного" Гжель значится среди "государевых дворцовых волостей".</a:t>
            </a:r>
            <a:br>
              <a:rPr lang="ru-RU" sz="2000" b="1" i="1" dirty="0" smtClean="0"/>
            </a:br>
            <a:r>
              <a:rPr lang="ru-RU" sz="2000" b="1" i="1" dirty="0" smtClean="0"/>
              <a:t>XVII век.</a:t>
            </a:r>
            <a:br>
              <a:rPr lang="ru-RU" sz="2000" b="1" i="1" dirty="0" smtClean="0"/>
            </a:br>
            <a:r>
              <a:rPr lang="ru-RU" sz="2000" b="1" i="1" dirty="0" smtClean="0"/>
              <a:t>В 1663 году царь Алексей Михайлович издает указ "во гжельских волостях для аптекарских и алхимических сосудов приискать глины".</a:t>
            </a:r>
            <a:br>
              <a:rPr lang="ru-RU" sz="2000" b="1" i="1" dirty="0" smtClean="0"/>
            </a:br>
            <a:r>
              <a:rPr lang="ru-RU" sz="2000" b="1" i="1" dirty="0" smtClean="0"/>
              <a:t>XVIII век.</a:t>
            </a:r>
            <a:br>
              <a:rPr lang="ru-RU" sz="2000" b="1" i="1" dirty="0" smtClean="0"/>
            </a:br>
            <a:r>
              <a:rPr lang="ru-RU" sz="2000" b="1" i="1" dirty="0" smtClean="0"/>
              <a:t>В 1710 году Гжельская волость целиком приписывается к аптекарскому приказу "для дела алхимической посуды" и к концу века состоит из 16 деревень, где находится 681 двор и живет 4542 человека.</a:t>
            </a:r>
            <a:br>
              <a:rPr lang="ru-RU" sz="2000" b="1" i="1" dirty="0" smtClean="0"/>
            </a:br>
            <a:r>
              <a:rPr lang="ru-RU" sz="2000" b="1" i="1" dirty="0" smtClean="0"/>
              <a:t>Начало XIX века.</a:t>
            </a:r>
            <a:br>
              <a:rPr lang="ru-RU" sz="2000" b="1" i="1" dirty="0" smtClean="0"/>
            </a:br>
            <a:r>
              <a:rPr lang="ru-RU" sz="2000" b="1" i="1" dirty="0" smtClean="0"/>
              <a:t>Продукция Гжели именуется "палевой и цветной посудой", "лучшею из всех делаемых в России сего рода посуд", а сама Гжельская волость "весьма славной".</a:t>
            </a:r>
            <a:endParaRPr lang="ru-RU" sz="20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514350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Уже в эпоху Петра I делались попытки организовать в России производство художественной керамики, но результаты их дали себя знать лишь в середине XVIII в.</a:t>
            </a:r>
            <a:br>
              <a:rPr lang="ru-RU" b="1" i="1" dirty="0" smtClean="0"/>
            </a:br>
            <a:r>
              <a:rPr lang="ru-RU" b="1" i="1" dirty="0" smtClean="0"/>
              <a:t>  Честь создания русского художественного фаянса принадлежит московскому купцу Афанасию Гребенщикову, который на своем заводе впервые в России в 1747 году освоил выпуск тонкой майолики или ценины, как ее тогда называли. Уже в эпоху Петра I делались попытки организовать в России производство художественной керамики, но результаты их дали себя знать лишь в середине XVIII в.</a:t>
            </a:r>
            <a:br>
              <a:rPr lang="ru-RU" b="1" i="1" dirty="0" smtClean="0"/>
            </a:br>
            <a:r>
              <a:rPr lang="ru-RU" b="1" i="1" dirty="0" smtClean="0"/>
              <a:t>  Честь создания русского художественного фаянса принадлежит московскому купцу Афанасию Гребенщикову, который на своем заводе впервые в России в 1747 году освоил выпуск тонкой майолики или ценины, как ее тогда называли. </a:t>
            </a:r>
            <a:endParaRPr lang="ru-RU" b="1" i="1" dirty="0"/>
          </a:p>
        </p:txBody>
      </p:sp>
      <p:pic>
        <p:nvPicPr>
          <p:cNvPr id="3" name="Рисунок 2" descr="0_3578b_50c99ff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0"/>
            <a:ext cx="4286244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14363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Майоликовые изделия имели толстый цветной черепок, покрытый белой эмалью; большая часть их оставалась без росписи. Славу же гребенщиковской посуды составили именно те изделия, которые несли на своей чуть голубоватой поверхности прекрасные синие рисунки. Формы их были выдержаны в стиле барокко и заимствовались с фарфоровой и серебряной посуды, а роспись ориентировалась на образцы модного дельфтского фаянса из Голландии, который становился эстетическим идеалом своего времени. Преобладали орнаментальные мотивы, исполненные синей краской, каждый из которых был не копией, а вариантом "противу заморского образца". Они составлялись из элементов, характерных для росписей эпохи: рокайльных завитков, стилизованных корзин с цветами, мотивов раковины, каемок с диагональными пересечениями. Орнаменты покрывали крупные суповые чаши (терины), блюда, лотки, на каждом предмете имея оригинальную трактовку, в основе которой лежал принцип крупного декоративного пятна на светлом фоне.</a:t>
            </a:r>
            <a:endParaRPr lang="ru-RU" b="1" i="1" dirty="0"/>
          </a:p>
        </p:txBody>
      </p:sp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0"/>
            <a:ext cx="307180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596" y="117693"/>
            <a:ext cx="414340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Другой характерный принцип декорирования гребенщиковской посуды - белый кружевной узор на голубоватом фоне с геометрическими элементами и элементами корзиночного плетения.</a:t>
            </a:r>
            <a:br>
              <a:rPr lang="ru-RU" b="1" i="1" dirty="0" smtClean="0"/>
            </a:br>
            <a:r>
              <a:rPr lang="ru-RU" b="1" i="1" dirty="0" smtClean="0"/>
              <a:t>  Не все изделия завода Гребенщикова имеют равноценное художественное значение: одни из них - высокие образцы майолики, созданные подлинными мастерами, другие выдают руку начинающего мастера. Первые делались на заказ, использовались при императорском дворе, в казенных учреждениях или в домах аристократии ( например, суповая миска с гербом известного писателя и театрального деятеля П. А. Сумарокова ), вторые шли в продажу.</a:t>
            </a:r>
            <a:endParaRPr lang="ru-RU" b="1" i="1" dirty="0"/>
          </a:p>
        </p:txBody>
      </p:sp>
      <p:pic>
        <p:nvPicPr>
          <p:cNvPr id="3" name="Рисунок 2" descr="ecd99811fa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2919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8186" y="1009632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90586" y="1162032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857232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214290"/>
            <a:ext cx="75724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b="1" i="1" dirty="0" smtClean="0"/>
              <a:t>Завод Гребенщикова оказал влияние на все дальнейшее развитие русской художественной керамики. В частности, огромное значение имел опыт этого завода для крупнейшего гончарного района России - Гжели.</a:t>
            </a:r>
            <a:br>
              <a:rPr lang="ru-RU" b="1" i="1" dirty="0" smtClean="0"/>
            </a:br>
            <a:r>
              <a:rPr lang="ru-RU" b="1" i="1" dirty="0" smtClean="0"/>
              <a:t>  В истории русской керамики Гжель занимает особое место не только потому, что именно она стала центром народного керамического искусства, но и в силу того, что снабжала многие заводы глиной, поставляла превосходные кадры гончаров; они, в свою очередь, несли глубокие традиции гончарного искусства в другие места: гжельские крестьяне повсеместно основывали керамические предприятия. С гжельской майолики XVIII в. и начинается история развития народной художественной керамики в России. Вслед майолике в XIX веке началось изготовление полуфаянса, фарфора и фаянса. Всего за 50 лет Гжель освоила все основные виды художественных изделий из глины.</a:t>
            </a:r>
            <a:br>
              <a:rPr lang="ru-RU" b="1" i="1" dirty="0" smtClean="0"/>
            </a:br>
            <a:r>
              <a:rPr lang="ru-RU" b="1" i="1" dirty="0" smtClean="0"/>
              <a:t>  Наиболее яркие страницы этой истории приходятся на вторую половину XVIII в., когда в Гжели, расположенной в 50 верстах от Москвы, почти все население 30 деревень стало изготовлять майолику.</a:t>
            </a:r>
            <a:endParaRPr lang="ru-RU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64791"/>
            <a:ext cx="89297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По своеобразию и мастерству исполнения наиболее интересны кумганы и квасники, для которых характерна специфическая, многократно варьируемая форма. </a:t>
            </a:r>
            <a:r>
              <a:rPr lang="en-US" sz="1600" b="1" i="1" dirty="0" smtClean="0"/>
              <a:t> </a:t>
            </a:r>
            <a:r>
              <a:rPr lang="ru-RU" sz="1600" b="1" i="1" dirty="0" smtClean="0"/>
              <a:t>Дисковидное </a:t>
            </a:r>
            <a:r>
              <a:rPr lang="ru-RU" sz="1600" b="1" i="1" dirty="0" smtClean="0"/>
              <a:t>набухшее тулово с хоботообразным носиком устанавливалось на львиные лапы и увенчивалось двучастной шейкой с крышкой. У квасников в середине тулова-диска - отверстие. Неповторимую прелесть придают гжельским кумганам и квасникам скульптурные фигурки, размещавшиеся то на "плече" дисковидных сосудов, то на самой поверхности их: изображения мужчин с музыкальными инструментами, женщин, читающих книги, мамок с детьми; иногда из фигурок составлялись жанровые сценки охоты, войны и т. п.</a:t>
            </a:r>
            <a:br>
              <a:rPr lang="ru-RU" sz="1600" b="1" i="1" dirty="0" smtClean="0"/>
            </a:br>
            <a:r>
              <a:rPr lang="ru-RU" sz="1600" b="1" i="1" dirty="0" smtClean="0"/>
              <a:t>  Такого рода сосуды служили украшением праздничного стола, наполнялись брагой, пивом и фруктовыми квасами.</a:t>
            </a:r>
            <a:endParaRPr lang="ru-RU" sz="1600" b="1" i="1" dirty="0"/>
          </a:p>
        </p:txBody>
      </p:sp>
      <p:pic>
        <p:nvPicPr>
          <p:cNvPr id="3" name="Рисунок 2" descr="0_47625_f9a189a0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1" y="0"/>
            <a:ext cx="5590844" cy="3571876"/>
          </a:xfrm>
          <a:prstGeom prst="rect">
            <a:avLst/>
          </a:prstGeom>
        </p:spPr>
      </p:pic>
      <p:pic>
        <p:nvPicPr>
          <p:cNvPr id="4" name="Рисунок 3" descr="0_10263_980954f4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286117" cy="35718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7693"/>
            <a:ext cx="592932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Большой интерес представляет и роспись на гжельских майоликовых изделиях, не претендующая на изысканность, выполненная в манере, близкой лубку. Она отличается мастерством композиции и цветовой гармонией. Каждая картинка - плод творчества гончара, человека зачастую неграмотного, но с чутьем художника, позволяющем объединить в своем творчестве наблюдения над природой, городской и деревенской жизнью, впечатления от других видов искусства и плоды собственной фантазии. Уверенной рукой на необожженную эмаль наносился коричневый контур, который внутри заполнялся зеленой, синей, коричневой и желтой краской. Архитектурные мотивы, животный и растительный мир нашли, главным образом, отражение в гжельских рисунках, иногда человеческие фигуры, но более всего - птицы, столь любимые народным искусством. Они изображались в разных позах: стоящими, сидящими, порхающими, клюющими, устроившимися на ветвях, оглядывающимися назад.</a:t>
            </a:r>
            <a:endParaRPr lang="ru-RU" b="1" i="1" dirty="0"/>
          </a:p>
        </p:txBody>
      </p:sp>
      <p:pic>
        <p:nvPicPr>
          <p:cNvPr id="4" name="Рисунок 3" descr="image_id14318w0h0_Russian_metal_Round_Tray_Gzhel_style_Birds__in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0"/>
            <a:ext cx="3214678" cy="3571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06b699138c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3571876"/>
            <a:ext cx="2357422" cy="32861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0"/>
            <a:ext cx="571500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Еще одну черту, присущую народному искусству, унаследовала гжельская майолика - сопровождать изображение надписями о времени изготовления сосуда, именах мастера или владельца. Благодаря гжельским сосудам мы знаем таких мастеров Гжели XVIII в., как Никифор Семенович Гусятников, Иван Никифорович Срослай, Иван Иванович Кокун.</a:t>
            </a:r>
            <a:br>
              <a:rPr lang="ru-RU" b="1" i="1" dirty="0" smtClean="0"/>
            </a:br>
            <a:r>
              <a:rPr lang="ru-RU" b="1" i="1" dirty="0" smtClean="0"/>
              <a:t>  Особую область гжельской майолики составляет скульптура. Она столь же своеобразна, как и посуда, необычайно жизненна, мастерски, с остроумно найденными решениями выполнена. Образы, взятые из реального быта своего времени, привлекают не только художественным мастерством исполнения, но и высокой степенью обобщения.</a:t>
            </a:r>
            <a:br>
              <a:rPr lang="ru-RU" b="1" i="1" dirty="0" smtClean="0"/>
            </a:br>
            <a:r>
              <a:rPr lang="ru-RU" b="1" i="1" dirty="0" smtClean="0"/>
              <a:t>  Гжельская майоликовая мелкая пластика способствовала в дальнейшем пробуждению интереса к этой области декоративно-прикладного искусства и появлению множества фарфоровых фигурок и композиций не только на гжельских, но и других русских фарфоровых заводах.</a:t>
            </a:r>
            <a:endParaRPr lang="ru-RU" b="1" i="1" dirty="0"/>
          </a:p>
        </p:txBody>
      </p:sp>
      <p:pic>
        <p:nvPicPr>
          <p:cNvPr id="3" name="Рисунок 2" descr="cms.ashx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357554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51</TotalTime>
  <Words>691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Народные промыслы.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промыслы.</dc:title>
  <dc:creator>Сестрёнки</dc:creator>
  <cp:lastModifiedBy>Сестрёнки</cp:lastModifiedBy>
  <cp:revision>6</cp:revision>
  <dcterms:created xsi:type="dcterms:W3CDTF">2011-12-08T20:04:24Z</dcterms:created>
  <dcterms:modified xsi:type="dcterms:W3CDTF">2011-12-09T20:20:26Z</dcterms:modified>
</cp:coreProperties>
</file>