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9" r:id="rId3"/>
    <p:sldId id="283" r:id="rId4"/>
    <p:sldId id="258" r:id="rId5"/>
    <p:sldId id="282" r:id="rId6"/>
    <p:sldId id="261" r:id="rId7"/>
    <p:sldId id="262" r:id="rId8"/>
    <p:sldId id="274" r:id="rId9"/>
    <p:sldId id="275" r:id="rId10"/>
    <p:sldId id="264" r:id="rId11"/>
    <p:sldId id="292" r:id="rId12"/>
    <p:sldId id="272" r:id="rId13"/>
    <p:sldId id="263" r:id="rId14"/>
    <p:sldId id="287" r:id="rId15"/>
    <p:sldId id="265" r:id="rId16"/>
    <p:sldId id="266" r:id="rId17"/>
    <p:sldId id="267" r:id="rId18"/>
    <p:sldId id="291" r:id="rId19"/>
    <p:sldId id="268" r:id="rId20"/>
    <p:sldId id="271" r:id="rId21"/>
    <p:sldId id="273" r:id="rId22"/>
    <p:sldId id="269" r:id="rId23"/>
    <p:sldId id="270" r:id="rId24"/>
    <p:sldId id="281" r:id="rId25"/>
    <p:sldId id="260" r:id="rId26"/>
    <p:sldId id="277" r:id="rId27"/>
    <p:sldId id="276" r:id="rId28"/>
    <p:sldId id="27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668"/>
    <a:srgbClr val="FFFFFF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32" autoAdjust="0"/>
    <p:restoredTop sz="87299" autoAdjust="0"/>
  </p:normalViewPr>
  <p:slideViewPr>
    <p:cSldViewPr>
      <p:cViewPr varScale="1">
        <p:scale>
          <a:sx n="78" d="100"/>
          <a:sy n="78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"/>
    </p:cViewPr>
  </p:sorterViewPr>
  <p:notesViewPr>
    <p:cSldViewPr>
      <p:cViewPr varScale="1">
        <p:scale>
          <a:sx n="67" d="100"/>
          <a:sy n="67" d="100"/>
        </p:scale>
        <p:origin x="-274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18461-C705-4723-8F93-6238E337F0D5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8ED3C-E194-41A6-98E7-1BA012FC8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FAB450-2E97-48BA-9E22-B79E9505DC62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71546"/>
            <a:ext cx="7772400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Удивительный мир Австралии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География материков и океанов.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7 класс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14810" y="5214950"/>
            <a:ext cx="4572032" cy="1643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Потапова  Людмила Анатольевна, учитель географии 633школы Калининского района города Санкт –Петербурга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07591"/>
            <a:ext cx="9144000" cy="7465591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0"/>
            <a:ext cx="8686800" cy="228599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 этой природной зоне всегда есть влажный  и  сухой период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643578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пустыня</a:t>
            </a:r>
            <a:endParaRPr lang="ru-RU" sz="44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478632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solidFill>
                  <a:schemeClr val="bg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саванны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6248" y="5286388"/>
            <a:ext cx="45935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solidFill>
                  <a:schemeClr val="bg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влажные </a:t>
            </a:r>
            <a:endParaRPr lang="ru-RU" sz="3200" b="1" cap="all" dirty="0" smtClean="0">
              <a:solidFill>
                <a:schemeClr val="bg2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  <a:p>
            <a:r>
              <a:rPr lang="ru-RU" sz="3200" b="1" cap="all" dirty="0" smtClean="0">
                <a:solidFill>
                  <a:schemeClr val="bg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экваториальные </a:t>
            </a:r>
            <a:r>
              <a:rPr lang="ru-RU" sz="3200" b="1" cap="all" dirty="0" smtClean="0">
                <a:solidFill>
                  <a:schemeClr val="bg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леса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Документы слушателей\ПОТАПОВА\Фото для упражнений\IMG_912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2937" y="0"/>
            <a:ext cx="10037035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62156" y="0"/>
            <a:ext cx="6981844" cy="3257552"/>
          </a:xfrm>
          <a:prstGeom prst="rect">
            <a:avLst/>
          </a:prstGeom>
        </p:spPr>
        <p:txBody>
          <a:bodyPr vert="horz" anchor="ctr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solidFill>
                    <a:srgbClr val="FFFFFF"/>
                  </a:solidFill>
                </a:ln>
                <a:solidFill>
                  <a:sysClr val="windowText" lastClr="0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Австралия  самый сухой материк многие реки и озера обозначены на картах пунктиром потому что они пересыхают.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solidFill>
                    <a:srgbClr val="FFFFFF"/>
                  </a:solidFill>
                </a:ln>
                <a:solidFill>
                  <a:sysClr val="windowText" lastClr="0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как их называют? </a:t>
            </a:r>
            <a:endParaRPr kumimoji="0" lang="ru-RU" sz="3600" b="1" i="0" u="none" strike="noStrike" kern="1200" cap="all" spc="0" normalizeH="0" baseline="0" noProof="0" dirty="0">
              <a:ln>
                <a:solidFill>
                  <a:srgbClr val="FFFFFF"/>
                </a:solidFill>
              </a:ln>
              <a:solidFill>
                <a:sysClr val="windowText" lastClr="0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3500438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>
                  <a:solidFill>
                    <a:srgbClr val="FFFFFF"/>
                  </a:solidFill>
                </a:ln>
                <a:solidFill>
                  <a:sysClr val="windowText" lastClr="0000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крики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7483994" y="3786190"/>
            <a:ext cx="1660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>
                  <a:solidFill>
                    <a:srgbClr val="FFFFFF"/>
                  </a:solidFill>
                </a:ln>
                <a:solidFill>
                  <a:sysClr val="windowText" lastClr="0000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вади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500042"/>
            <a:ext cx="8686800" cy="838200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Это  дерево самое  высокое в мире,</a:t>
            </a:r>
            <a:b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его  листьями  питаются  коалы 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20" y="3714752"/>
            <a:ext cx="2643206" cy="78581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тополь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4643446"/>
            <a:ext cx="3214710" cy="78581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600" b="1" dirty="0" smtClean="0">
                <a:solidFill>
                  <a:schemeClr val="bg2">
                    <a:lumMod val="90000"/>
                  </a:schemeClr>
                </a:solidFill>
              </a:rPr>
              <a:t>б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ереза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14282" y="5429264"/>
            <a:ext cx="3286148" cy="78581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эвкалипт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63045r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1"/>
            <a:ext cx="9286908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71462"/>
            <a:ext cx="8686800" cy="12144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Присмотритесь внимательно к картинкам, животный мир Австралии уникален и неповторим он не встречается на других материках таких животных называют: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286116" y="1214422"/>
            <a:ext cx="2292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solidFill>
                  <a:srgbClr val="C00000"/>
                </a:solidFill>
              </a:rPr>
              <a:t>эндемики</a:t>
            </a:r>
            <a:endParaRPr lang="ru-RU" sz="3200" b="1" cap="all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143116"/>
            <a:ext cx="2644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solidFill>
                  <a:srgbClr val="00B0F0"/>
                </a:solidFill>
              </a:rPr>
              <a:t>сумчатые</a:t>
            </a:r>
            <a:endParaRPr lang="ru-RU" sz="4000" b="1" cap="all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2071678"/>
            <a:ext cx="4478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solidFill>
                  <a:schemeClr val="accent6">
                    <a:lumMod val="50000"/>
                  </a:schemeClr>
                </a:solidFill>
              </a:rPr>
              <a:t>Примитивные млекопитающие</a:t>
            </a:r>
            <a:endParaRPr lang="ru-RU" sz="3200" b="1" cap="al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9199144">
            <a:off x="2198357" y="1863714"/>
            <a:ext cx="1023316" cy="17055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15654">
            <a:off x="5622724" y="1794050"/>
            <a:ext cx="859611" cy="18413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48" y="5000636"/>
            <a:ext cx="1285884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3" descr="Koala_climbing_tre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5000636"/>
            <a:ext cx="1791677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3" descr="platypus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5984" y="5000636"/>
            <a:ext cx="2071702" cy="1553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E:\Документы слушателей\ПОТАПОВА\Фото для упражнений\ехидна.pn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715140" y="5000636"/>
            <a:ext cx="2012883" cy="1571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6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10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01077 -0.2701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0.23924 -0.2687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-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022E-16 L -0.29479 -0.2701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-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022E-16 L -0.01371 -0.2701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-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/>
          <a:srcRect b="729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356"/>
            <a:ext cx="8696356" cy="55721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oala_climbing_tre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869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latypu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Документы слушателей\ПОТАПОВА\Фото для упражнений\ехидна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428652"/>
            <a:ext cx="9144000" cy="7139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0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93234"/>
            <a:ext cx="9144000" cy="6951234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-114328"/>
            <a:ext cx="8686800" cy="140018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Коренные  жители </a:t>
            </a:r>
            <a:r>
              <a:rPr kumimoji="0" lang="ru-RU" sz="28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австралии</a:t>
            </a: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никогда не занимались земледелием и называют их: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571744"/>
            <a:ext cx="2525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solidFill>
                  <a:srgbClr val="FFFF00"/>
                </a:solidFill>
              </a:rPr>
              <a:t>индейцы</a:t>
            </a:r>
            <a:endParaRPr lang="ru-RU" sz="4000" b="1" cap="all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715016"/>
            <a:ext cx="29450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solidFill>
                  <a:srgbClr val="FFFF00"/>
                </a:solidFill>
              </a:rPr>
              <a:t>аборигены</a:t>
            </a:r>
            <a:endParaRPr lang="ru-RU" sz="4000" b="1" cap="all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4143380"/>
            <a:ext cx="2125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solidFill>
                  <a:srgbClr val="FFFF00"/>
                </a:solidFill>
              </a:rPr>
              <a:t>индусы</a:t>
            </a:r>
            <a:endParaRPr lang="ru-RU" sz="4000" b="1" cap="al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Джеймс  Кук</a:t>
            </a:r>
            <a:endParaRPr lang="ru-RU" dirty="0"/>
          </a:p>
        </p:txBody>
      </p:sp>
      <p:pic>
        <p:nvPicPr>
          <p:cNvPr id="4" name="Содержимое 3" descr="BHC42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87553" y="1554163"/>
            <a:ext cx="3921293" cy="452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o0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1070" y="0"/>
            <a:ext cx="929507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1010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1275" y="0"/>
            <a:ext cx="9525029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aussie-kid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5512" y="0"/>
            <a:ext cx="9219512" cy="6858000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32588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85850" y="-210626"/>
            <a:ext cx="9929850" cy="7068626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верх 2">
            <a:hlinkClick r:id="rId3" action="ppaction://hlinksldjump"/>
          </p:cNvPr>
          <p:cNvSpPr/>
          <p:nvPr/>
        </p:nvSpPr>
        <p:spPr>
          <a:xfrm rot="10800000">
            <a:off x="3214678" y="5857892"/>
            <a:ext cx="2714644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E:\Документы слушателей\ПОТАПОВА\Фото для упражнений\426424gbj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1857364"/>
            <a:ext cx="3752975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Документы слушателей\ПОТАПОВА\Фото для упражнений\426424gbj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2939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av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hor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720906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7.jpg"/>
          <p:cNvPicPr>
            <a:picLocks noGrp="1" noChangeAspect="1"/>
          </p:cNvPicPr>
          <p:nvPr>
            <p:ph idx="1"/>
          </p:nvPr>
        </p:nvPicPr>
        <p:blipFill>
          <a:blip r:embed="rId3"/>
          <a:srcRect b="5208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1071538" y="428604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1C1668"/>
                </a:solidFill>
              </a:rPr>
              <a:t>Спасибо за внимание</a:t>
            </a:r>
            <a:endParaRPr lang="ru-RU" sz="5400" b="1" i="1" dirty="0">
              <a:solidFill>
                <a:srgbClr val="1C16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214422"/>
            <a:ext cx="8115296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Джеймс </a:t>
            </a:r>
            <a:r>
              <a:rPr lang="ru-RU" dirty="0" err="1" smtClean="0"/>
              <a:t>кук</a:t>
            </a:r>
            <a:r>
              <a:rPr lang="ru-RU" dirty="0" smtClean="0"/>
              <a:t> </a:t>
            </a:r>
            <a:r>
              <a:rPr lang="ru-RU" cap="none" dirty="0" smtClean="0"/>
              <a:t>доказал, что Австралия самостоятельный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3143248"/>
            <a:ext cx="2786082" cy="200026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Полуостров</a:t>
            </a:r>
          </a:p>
          <a:p>
            <a:r>
              <a:rPr lang="ru-RU" sz="3600" b="1" dirty="0" smtClean="0"/>
              <a:t>Остров</a:t>
            </a:r>
          </a:p>
          <a:p>
            <a:r>
              <a:rPr lang="ru-RU" sz="3600" b="1" dirty="0" smtClean="0"/>
              <a:t>Материк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Документы слушателей\ПОТАПОВА\Фото для упражнений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Документы слушателей\ПОТАПОВА\Фото для упражнений\aus_fiz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Австралия  омывается  двумя  океанами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214554"/>
            <a:ext cx="4981580" cy="2732094"/>
          </a:xfrm>
        </p:spPr>
        <p:txBody>
          <a:bodyPr/>
          <a:lstStyle/>
          <a:p>
            <a:r>
              <a:rPr lang="ru-RU" b="1" dirty="0" smtClean="0"/>
              <a:t>Северным Ледовитым</a:t>
            </a:r>
          </a:p>
          <a:p>
            <a:r>
              <a:rPr lang="ru-RU" b="1" dirty="0" smtClean="0"/>
              <a:t>Индийским</a:t>
            </a:r>
          </a:p>
          <a:p>
            <a:r>
              <a:rPr lang="ru-RU" b="1" dirty="0" smtClean="0"/>
              <a:t>Тихим</a:t>
            </a:r>
          </a:p>
          <a:p>
            <a:r>
              <a:rPr lang="ru-RU" b="1" dirty="0" smtClean="0"/>
              <a:t>Атлантическим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E:\Документы слушателей\ПОТАПОВА\Фото для упражнений\04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6796"/>
          <a:stretch>
            <a:fillRect/>
          </a:stretch>
        </p:blipFill>
        <p:spPr bwMode="auto">
          <a:xfrm>
            <a:off x="-357222" y="0"/>
            <a:ext cx="9810787" cy="6858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E:\Документы слушателей\ПОТАПОВА\Фото для упражнений\100_7821_khutorskoy_r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4282" y="2357430"/>
            <a:ext cx="4572032" cy="242889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9705165_va_100908_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4800" y="-214338"/>
            <a:ext cx="8686800" cy="225742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 берегов </a:t>
            </a:r>
            <a:r>
              <a:rPr kumimoji="0" lang="ru-RU" sz="2800" b="1" i="0" u="none" strike="noStrike" kern="1200" cap="all" spc="0" normalizeH="0" baseline="0" noProof="0" dirty="0" err="1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австралии</a:t>
            </a:r>
            <a:r>
              <a:rPr kumimoji="0" lang="ru-RU" sz="2800" b="1" i="0" u="none" strike="noStrike" kern="1200" cap="all" spc="0" normalizeH="0" baseline="0" noProof="0" dirty="0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в теплых водах океана из </a:t>
            </a:r>
            <a:r>
              <a:rPr kumimoji="0" lang="ru-RU" sz="2800" b="1" i="0" u="none" strike="noStrike" kern="1200" cap="all" spc="0" normalizeH="0" baseline="0" noProof="0" dirty="0" err="1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каралов</a:t>
            </a:r>
            <a:r>
              <a:rPr kumimoji="0" lang="ru-RU" sz="2800" b="1" i="0" u="none" strike="noStrike" kern="1200" cap="all" spc="0" normalizeH="0" baseline="0" noProof="0" dirty="0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образовался большой </a:t>
            </a:r>
            <a:r>
              <a:rPr kumimoji="0" lang="ru-RU" sz="2800" b="1" i="0" u="none" strike="noStrike" kern="1200" cap="all" spc="0" normalizeH="0" baseline="0" noProof="0" dirty="0" err="1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барьефный</a:t>
            </a:r>
            <a:r>
              <a:rPr kumimoji="0" lang="ru-RU" sz="2800" b="1" i="0" u="none" strike="noStrike" kern="1200" cap="all" spc="0" normalizeH="0" baseline="0" noProof="0" dirty="0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риф. ему параллельно протянулась единственная горная </a:t>
            </a:r>
            <a:r>
              <a:rPr kumimoji="0" lang="ru-RU" sz="2800" b="1" i="0" u="none" strike="noStrike" kern="1200" cap="all" spc="0" normalizeH="0" baseline="0" noProof="0" dirty="0" err="1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системма</a:t>
            </a:r>
            <a:r>
              <a:rPr kumimoji="0" lang="ru-RU" sz="2800" b="1" i="0" u="none" strike="noStrike" kern="1200" cap="all" spc="0" normalizeH="0" baseline="0" noProof="0" dirty="0" smtClean="0">
                <a:ln>
                  <a:solidFill>
                    <a:srgbClr val="1C1668"/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2800" b="1" i="0" u="none" strike="noStrike" kern="1200" cap="all" spc="0" normalizeH="0" baseline="0" noProof="0" dirty="0">
              <a:ln>
                <a:solidFill>
                  <a:srgbClr val="1C1668"/>
                </a:solidFill>
              </a:ln>
              <a:solidFill>
                <a:schemeClr val="bg2">
                  <a:lumMod val="9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1571612"/>
            <a:ext cx="2130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err="1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гималаи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285992"/>
            <a:ext cx="42674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600" b="1" cap="all" dirty="0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большой </a:t>
            </a:r>
          </a:p>
          <a:p>
            <a:pPr algn="r"/>
            <a:r>
              <a:rPr lang="ru-RU" sz="3600" b="1" cap="all" dirty="0" err="1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водороздельный</a:t>
            </a:r>
            <a:r>
              <a:rPr lang="ru-RU" sz="3600" b="1" cap="all" dirty="0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</a:p>
          <a:p>
            <a:pPr algn="r"/>
            <a:r>
              <a:rPr lang="ru-RU" sz="3600" b="1" cap="all" dirty="0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хребет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4071942"/>
            <a:ext cx="2973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err="1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кордильеры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7286644" y="4857760"/>
            <a:ext cx="1382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err="1" smtClean="0">
                <a:solidFill>
                  <a:schemeClr val="bg2">
                    <a:lumMod val="9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анды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0_503a_7383387_ori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95250" y="0"/>
            <a:ext cx="9239249" cy="692943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884</TotalTime>
  <Words>154</Words>
  <Application>Microsoft Office PowerPoint</Application>
  <PresentationFormat>Экран (4:3)</PresentationFormat>
  <Paragraphs>49</Paragraphs>
  <Slides>28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Удивительный мир Австралии</vt:lpstr>
      <vt:lpstr>Джеймс  Кук</vt:lpstr>
      <vt:lpstr>Джеймс кук доказал, что Австралия самостоятельный</vt:lpstr>
      <vt:lpstr>Слайд 4</vt:lpstr>
      <vt:lpstr>Австралия  омывается  двумя  океанами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Присмотритесь внимательно к картинкам, животный мир Австралии уникален и неповторим он не встречается на других материках таких животных называют: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98</cp:revision>
  <dcterms:created xsi:type="dcterms:W3CDTF">2009-12-15T12:26:44Z</dcterms:created>
  <dcterms:modified xsi:type="dcterms:W3CDTF">2009-12-24T16:15:52Z</dcterms:modified>
</cp:coreProperties>
</file>