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3" r:id="rId3"/>
    <p:sldId id="258" r:id="rId4"/>
    <p:sldId id="262" r:id="rId5"/>
    <p:sldId id="269" r:id="rId6"/>
    <p:sldId id="27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СУРГУТСКОЕ СЕЛЬСКОХОЗЯЙСТВЕННОЕ ПРЕДПРИЯТИЕ «СЕВЕРНОЕ»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Подготовили: учащиеся 10В класса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>
                <a:solidFill>
                  <a:srgbClr val="FF0000"/>
                </a:solidFill>
              </a:rPr>
              <a:t>СУРГУТСКОЕ СЕЛЬСКОХОЗЯЙСТВЕННОЕ ПРЕДПРИЯТИЕ «СЕВЕРНОЕ»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4000" dirty="0" smtClean="0"/>
              <a:t>Единственное в Сургуте муниципальное сельскохозяйственное предприятие . </a:t>
            </a:r>
          </a:p>
          <a:p>
            <a:r>
              <a:rPr lang="ru-RU" sz="4000" dirty="0" smtClean="0"/>
              <a:t>Создано 25 лет назад; совхоз «Северный» считается стратегическим предприятием. </a:t>
            </a:r>
            <a:r>
              <a:rPr lang="ru-RU" dirty="0" smtClean="0"/>
              <a:t>  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овощеводство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больше 80% зелени и овощных культур, выращиваемых на территории округа, производят именно здесь.</a:t>
            </a:r>
            <a:endParaRPr lang="ru-RU" dirty="0"/>
          </a:p>
        </p:txBody>
      </p:sp>
      <p:pic>
        <p:nvPicPr>
          <p:cNvPr id="5" name="Picture 2" descr="G:\фотографии\школа\теплица 7 кл\PICT05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3857628"/>
            <a:ext cx="3143272" cy="2357454"/>
          </a:xfrm>
          <a:prstGeom prst="rect">
            <a:avLst/>
          </a:prstGeom>
          <a:noFill/>
        </p:spPr>
      </p:pic>
      <p:pic>
        <p:nvPicPr>
          <p:cNvPr id="6" name="Picture 2" descr="Картинка 12 из 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857628"/>
            <a:ext cx="3500430" cy="23336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животноводство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Ежесуточно молочный цех производит около тонны молока.</a:t>
            </a:r>
            <a:endParaRPr lang="ru-RU" dirty="0"/>
          </a:p>
        </p:txBody>
      </p:sp>
      <p:pic>
        <p:nvPicPr>
          <p:cNvPr id="19458" name="Picture 2" descr="http://www.gov.karelia.ru/cgi-bin/photo/i.pl?id=10917&amp;s=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3286124"/>
            <a:ext cx="4881554" cy="32492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Профессия </a:t>
            </a:r>
            <a:r>
              <a:rPr lang="ru-RU" u="sng" dirty="0" smtClean="0">
                <a:solidFill>
                  <a:srgbClr val="FF0000"/>
                </a:solidFill>
              </a:rPr>
              <a:t>овощевод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Подготавливает почву к посеву. </a:t>
            </a:r>
          </a:p>
          <a:p>
            <a:r>
              <a:rPr lang="ru-RU" dirty="0" smtClean="0"/>
              <a:t>Готовит семена и посадочный материал. </a:t>
            </a:r>
          </a:p>
          <a:p>
            <a:r>
              <a:rPr lang="ru-RU" dirty="0" smtClean="0"/>
              <a:t>Ведёт посев и посадку огородных культур. </a:t>
            </a:r>
          </a:p>
          <a:p>
            <a:r>
              <a:rPr lang="ru-RU" dirty="0" smtClean="0"/>
              <a:t>Ухаживает за посевами и посадками (прополка, полив, окучивание).</a:t>
            </a:r>
          </a:p>
          <a:p>
            <a:r>
              <a:rPr lang="ru-RU" dirty="0" smtClean="0"/>
              <a:t> Проводит защиту растений от вредителей. </a:t>
            </a:r>
          </a:p>
          <a:p>
            <a:r>
              <a:rPr lang="ru-RU" dirty="0" smtClean="0"/>
              <a:t>Собирает урожай. </a:t>
            </a:r>
          </a:p>
          <a:p>
            <a:pPr>
              <a:buNone/>
            </a:pPr>
            <a:r>
              <a:rPr lang="ru-RU" u="sng" dirty="0" smtClean="0"/>
              <a:t>Работа овощевода требует физической выносливости, ответственности и усердия.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Picture 2" descr="http://www.sitv.ru/upload/information_system_15/1/6/6/item_16665/information_items_166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00042"/>
            <a:ext cx="2286016" cy="15240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Профессия животновод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Выполняет работы по уходу за поголовьем крупного рогатого скота.</a:t>
            </a:r>
          </a:p>
          <a:p>
            <a:r>
              <a:rPr lang="ru-RU" dirty="0" smtClean="0"/>
              <a:t>Подготавливает и раздает корма , убирает помещения, чистит животных, стойла и проходы. </a:t>
            </a:r>
          </a:p>
          <a:p>
            <a:r>
              <a:rPr lang="ru-RU" dirty="0" smtClean="0"/>
              <a:t>Оказывает помощь в лечении животных.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b="1" dirty="0" smtClean="0"/>
              <a:t>Личные качества:</a:t>
            </a:r>
            <a:endParaRPr lang="ru-RU" dirty="0" smtClean="0"/>
          </a:p>
          <a:p>
            <a:pPr lvl="0"/>
            <a:r>
              <a:rPr lang="ru-RU" dirty="0" smtClean="0"/>
              <a:t>Настойчивость</a:t>
            </a:r>
          </a:p>
          <a:p>
            <a:pPr lvl="0"/>
            <a:r>
              <a:rPr lang="ru-RU" dirty="0" smtClean="0"/>
              <a:t>терпение</a:t>
            </a:r>
          </a:p>
          <a:p>
            <a:pPr lvl="0"/>
            <a:r>
              <a:rPr lang="ru-RU" dirty="0" smtClean="0"/>
              <a:t>спокойствие</a:t>
            </a:r>
          </a:p>
          <a:p>
            <a:pPr lvl="0"/>
            <a:r>
              <a:rPr lang="ru-RU" dirty="0" smtClean="0"/>
              <a:t>наблюдательность.</a:t>
            </a:r>
          </a:p>
          <a:p>
            <a:endParaRPr lang="ru-RU" dirty="0"/>
          </a:p>
        </p:txBody>
      </p:sp>
      <p:pic>
        <p:nvPicPr>
          <p:cNvPr id="4" name="Picture 2" descr="G:\фотографии\школа\ФЕРМА\2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14356"/>
            <a:ext cx="1928826" cy="1446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87</TotalTime>
  <Words>110</Words>
  <Application>Microsoft Office PowerPoint</Application>
  <PresentationFormat>Экран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Городская</vt:lpstr>
      <vt:lpstr>СУРГУТСКОЕ СЕЛЬСКОХОЗЯЙСТВЕННОЕ ПРЕДПРИЯТИЕ «СЕВЕРНОЕ»</vt:lpstr>
      <vt:lpstr>  СУРГУТСКОЕ СЕЛЬСКОХОЗЯЙСТВЕННОЕ ПРЕДПРИЯТИЕ «СЕВЕРНОЕ»  </vt:lpstr>
      <vt:lpstr>овощеводство</vt:lpstr>
      <vt:lpstr>животноводство</vt:lpstr>
      <vt:lpstr>               Профессия овощевод</vt:lpstr>
      <vt:lpstr>               Профессия животновод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13</cp:revision>
  <dcterms:modified xsi:type="dcterms:W3CDTF">2011-12-25T18:17:47Z</dcterms:modified>
</cp:coreProperties>
</file>