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notesMasterIdLst>
    <p:notesMasterId r:id="rId8"/>
  </p:notesMasterIdLst>
  <p:sldIdLst>
    <p:sldId id="256" r:id="rId2"/>
    <p:sldId id="264" r:id="rId3"/>
    <p:sldId id="267" r:id="rId4"/>
    <p:sldId id="263" r:id="rId5"/>
    <p:sldId id="266" r:id="rId6"/>
    <p:sldId id="262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61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A2BA1AA-5BAF-4647-B7A2-4110C26B744D}" type="datetimeFigureOut">
              <a:rPr lang="ru-RU" smtClean="0"/>
              <a:t>07.12.2011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61239F6-97CC-46F0-9C38-9448F6E8660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87378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07.12.2011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07.12.2011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07.12.2011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07.12.2011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07.12.2011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07.12.2011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www.bddm.ru/firm/8602015961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4800" dirty="0" err="1" smtClean="0">
                <a:solidFill>
                  <a:srgbClr val="FF0000"/>
                </a:solidFill>
              </a:rPr>
              <a:t>Сургутский</a:t>
            </a:r>
            <a:r>
              <a:rPr lang="ru-RU" sz="4800" dirty="0" smtClean="0">
                <a:solidFill>
                  <a:srgbClr val="FF0000"/>
                </a:solidFill>
              </a:rPr>
              <a:t> хлебозавод</a:t>
            </a:r>
            <a:endParaRPr lang="ru-RU" sz="4800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Выполнил 10А класс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История в цифрах и фактах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z="2800" dirty="0" err="1" smtClean="0">
                <a:latin typeface="Arial" pitchFamily="18"/>
                <a:ea typeface="Arial Unicode MS" pitchFamily="2"/>
                <a:cs typeface="Arial Unicode MS" pitchFamily="2"/>
              </a:rPr>
              <a:t>Сургутский</a:t>
            </a:r>
            <a:r>
              <a:rPr lang="ru-RU" sz="2800" dirty="0" smtClean="0">
                <a:latin typeface="Arial" pitchFamily="18"/>
                <a:ea typeface="Arial Unicode MS" pitchFamily="2"/>
                <a:cs typeface="Arial Unicode MS" pitchFamily="2"/>
              </a:rPr>
              <a:t> хлебозавод был </a:t>
            </a:r>
            <a:r>
              <a:rPr lang="ru-RU" sz="2800" dirty="0" smtClean="0">
                <a:latin typeface="Arial" pitchFamily="18"/>
                <a:ea typeface="Arial Unicode MS" pitchFamily="2"/>
                <a:cs typeface="Arial Unicode MS" pitchFamily="2"/>
              </a:rPr>
              <a:t>образован в 1976 году. На предприятии, в сентябре отпраздновали 35-летие, сегодня здесь трудится порядка 600 человек. Директор хлебозавода </a:t>
            </a:r>
            <a:r>
              <a:rPr lang="ru-RU" sz="2800" dirty="0" err="1" smtClean="0">
                <a:latin typeface="Arial" pitchFamily="18"/>
                <a:ea typeface="Arial Unicode MS" pitchFamily="2"/>
                <a:cs typeface="Arial Unicode MS" pitchFamily="2"/>
              </a:rPr>
              <a:t>Пустозеров</a:t>
            </a:r>
            <a:r>
              <a:rPr lang="ru-RU" sz="2800" dirty="0" smtClean="0">
                <a:latin typeface="Arial" pitchFamily="18"/>
                <a:ea typeface="Arial Unicode MS" pitchFamily="2"/>
                <a:cs typeface="Arial Unicode MS" pitchFamily="2"/>
              </a:rPr>
              <a:t> Сергей Михайлович.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alphaModFix/>
            <a:lum/>
          </a:blip>
          <a:srcRect/>
          <a:stretch>
            <a:fillRect/>
          </a:stretch>
        </p:blipFill>
        <p:spPr>
          <a:xfrm>
            <a:off x="4143372" y="3786190"/>
            <a:ext cx="3884759" cy="292571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dirty="0" smtClean="0"/>
              <a:t>Профессии: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4800" dirty="0" smtClean="0">
                <a:solidFill>
                  <a:srgbClr val="000000"/>
                </a:solidFill>
                <a:latin typeface="Calibri" pitchFamily="18"/>
                <a:ea typeface="Arial Unicode MS" pitchFamily="2"/>
                <a:cs typeface="Arial Unicode MS" pitchFamily="2"/>
              </a:rPr>
              <a:t>ПЕКАРЬ</a:t>
            </a:r>
          </a:p>
          <a:p>
            <a:pPr lvl="0"/>
            <a:r>
              <a:rPr lang="ru-RU" sz="4800" dirty="0" smtClean="0">
                <a:solidFill>
                  <a:srgbClr val="000000"/>
                </a:solidFill>
                <a:latin typeface="Calibri" pitchFamily="18"/>
                <a:ea typeface="Arial Unicode MS" pitchFamily="2"/>
                <a:cs typeface="Arial Unicode MS" pitchFamily="2"/>
              </a:rPr>
              <a:t>КОНДИТЕР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"Сургутский хлебозавод"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lvl="1" eaLnBrk="1" hangingPunct="1">
              <a:buFontTx/>
              <a:buNone/>
            </a:pPr>
            <a:r>
              <a:rPr lang="ru-RU" smtClean="0"/>
              <a:t>Производит хлеб и хлебобулочные изделия; кондитерские изделия; пряники, торты.</a:t>
            </a:r>
            <a:endParaRPr lang="ru-RU" smtClean="0">
              <a:hlinkClick r:id="rId2"/>
            </a:endParaRPr>
          </a:p>
        </p:txBody>
      </p:sp>
      <p:pic>
        <p:nvPicPr>
          <p:cNvPr id="16388" name="Picture 4" descr="хлеб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52600" y="2895600"/>
            <a:ext cx="5867400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14356"/>
            <a:ext cx="7239000" cy="5741380"/>
          </a:xfrm>
        </p:spPr>
        <p:txBody>
          <a:bodyPr/>
          <a:lstStyle/>
          <a:p>
            <a:pPr lvl="0"/>
            <a:r>
              <a:rPr lang="ru-RU" sz="2800" dirty="0" smtClean="0">
                <a:latin typeface="Arial" pitchFamily="18"/>
                <a:ea typeface="Arial Unicode MS" pitchFamily="2"/>
                <a:cs typeface="Arial Unicode MS" pitchFamily="2"/>
              </a:rPr>
              <a:t>Ежедневно предприятие выпускает до 40 тонн хлебобулочных и порядка 1,5 тонн кондитерских изделий. В его ассортименте – более 80 наименований.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alphaModFix/>
            <a:lum/>
          </a:blip>
          <a:srcRect/>
          <a:stretch>
            <a:fillRect/>
          </a:stretch>
        </p:blipFill>
        <p:spPr>
          <a:xfrm>
            <a:off x="1571604" y="3143248"/>
            <a:ext cx="4860000" cy="337968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00042"/>
            <a:ext cx="7239000" cy="5955694"/>
          </a:xfrm>
        </p:spPr>
        <p:txBody>
          <a:bodyPr>
            <a:normAutofit lnSpcReduction="10000"/>
          </a:bodyPr>
          <a:lstStyle/>
          <a:p>
            <a:pPr marL="0" lvl="0" indent="0" hangingPunct="0">
              <a:spcBef>
                <a:spcPts val="1191"/>
              </a:spcBef>
              <a:spcAft>
                <a:spcPts val="992"/>
              </a:spcAft>
              <a:buNone/>
              <a:defRPr sz="1000"/>
            </a:pPr>
            <a:r>
              <a:rPr lang="ru-RU" sz="2800" dirty="0" smtClean="0">
                <a:latin typeface="Arial" pitchFamily="18"/>
                <a:ea typeface="Arial Unicode MS" pitchFamily="2"/>
                <a:cs typeface="Arial Unicode MS" pitchFamily="2"/>
              </a:rPr>
              <a:t>Вот он Хлебушек душистый,</a:t>
            </a:r>
          </a:p>
          <a:p>
            <a:pPr marL="0" lvl="0" indent="0" hangingPunct="0">
              <a:spcBef>
                <a:spcPts val="1191"/>
              </a:spcBef>
              <a:spcAft>
                <a:spcPts val="992"/>
              </a:spcAft>
              <a:buNone/>
              <a:defRPr sz="1000"/>
            </a:pPr>
            <a:r>
              <a:rPr lang="ru-RU" sz="2800" dirty="0" smtClean="0">
                <a:latin typeface="Arial" pitchFamily="18"/>
                <a:ea typeface="Arial Unicode MS" pitchFamily="2"/>
                <a:cs typeface="Arial Unicode MS" pitchFamily="2"/>
              </a:rPr>
              <a:t>Вот он теплый, золотистый.</a:t>
            </a:r>
          </a:p>
          <a:p>
            <a:pPr marL="0" lvl="0" indent="0" hangingPunct="0">
              <a:spcBef>
                <a:spcPts val="1191"/>
              </a:spcBef>
              <a:spcAft>
                <a:spcPts val="992"/>
              </a:spcAft>
              <a:buNone/>
              <a:defRPr sz="1000"/>
            </a:pPr>
            <a:r>
              <a:rPr lang="ru-RU" sz="2800" dirty="0" smtClean="0">
                <a:latin typeface="Arial" pitchFamily="18"/>
                <a:ea typeface="Arial Unicode MS" pitchFamily="2"/>
                <a:cs typeface="Arial Unicode MS" pitchFamily="2"/>
              </a:rPr>
              <a:t>В каждый дом, на каждый стол,</a:t>
            </a:r>
          </a:p>
          <a:p>
            <a:pPr marL="0" lvl="0" indent="0" hangingPunct="0">
              <a:spcBef>
                <a:spcPts val="1191"/>
              </a:spcBef>
              <a:spcAft>
                <a:spcPts val="992"/>
              </a:spcAft>
              <a:buNone/>
              <a:defRPr sz="1000"/>
            </a:pPr>
            <a:r>
              <a:rPr lang="ru-RU" sz="2800" dirty="0" smtClean="0">
                <a:latin typeface="Arial" pitchFamily="18"/>
                <a:ea typeface="Arial Unicode MS" pitchFamily="2"/>
                <a:cs typeface="Arial Unicode MS" pitchFamily="2"/>
              </a:rPr>
              <a:t>он пожаловал, пришел.</a:t>
            </a:r>
          </a:p>
          <a:p>
            <a:pPr marL="0" lvl="0" indent="0" hangingPunct="0">
              <a:spcBef>
                <a:spcPts val="1191"/>
              </a:spcBef>
              <a:spcAft>
                <a:spcPts val="992"/>
              </a:spcAft>
              <a:buNone/>
              <a:defRPr sz="1000"/>
            </a:pPr>
            <a:r>
              <a:rPr lang="ru-RU" sz="2800" dirty="0" smtClean="0">
                <a:latin typeface="Arial" pitchFamily="18"/>
                <a:ea typeface="Arial Unicode MS" pitchFamily="2"/>
                <a:cs typeface="Arial Unicode MS" pitchFamily="2"/>
              </a:rPr>
              <a:t>В нем здоровье наша, сила, в нем чудесное тепло.</a:t>
            </a:r>
          </a:p>
          <a:p>
            <a:pPr marL="0" lvl="0" indent="0" hangingPunct="0">
              <a:spcBef>
                <a:spcPts val="1191"/>
              </a:spcBef>
              <a:spcAft>
                <a:spcPts val="992"/>
              </a:spcAft>
              <a:buNone/>
              <a:defRPr sz="1000"/>
            </a:pPr>
            <a:r>
              <a:rPr lang="ru-RU" sz="2800" dirty="0" smtClean="0">
                <a:latin typeface="Arial" pitchFamily="18"/>
                <a:ea typeface="Arial Unicode MS" pitchFamily="2"/>
                <a:cs typeface="Arial Unicode MS" pitchFamily="2"/>
              </a:rPr>
              <a:t>Сколько рук его растило, охраняло, берегло.</a:t>
            </a:r>
          </a:p>
          <a:p>
            <a:pPr marL="0" lvl="0" indent="0" hangingPunct="0">
              <a:spcBef>
                <a:spcPts val="1191"/>
              </a:spcBef>
              <a:spcAft>
                <a:spcPts val="992"/>
              </a:spcAft>
              <a:buNone/>
              <a:defRPr sz="1000"/>
            </a:pPr>
            <a:r>
              <a:rPr lang="ru-RU" sz="2800" dirty="0" smtClean="0">
                <a:latin typeface="Arial" pitchFamily="18"/>
                <a:ea typeface="Arial Unicode MS" pitchFamily="2"/>
                <a:cs typeface="Arial Unicode MS" pitchFamily="2"/>
              </a:rPr>
              <a:t>В нем - земли родимой соки,</a:t>
            </a:r>
          </a:p>
          <a:p>
            <a:pPr marL="0" lvl="0" indent="0" hangingPunct="0">
              <a:spcBef>
                <a:spcPts val="1191"/>
              </a:spcBef>
              <a:spcAft>
                <a:spcPts val="992"/>
              </a:spcAft>
              <a:buNone/>
              <a:defRPr sz="1000"/>
            </a:pPr>
            <a:r>
              <a:rPr lang="ru-RU" sz="2800" dirty="0" smtClean="0">
                <a:latin typeface="Arial" pitchFamily="18"/>
                <a:ea typeface="Arial Unicode MS" pitchFamily="2"/>
                <a:cs typeface="Arial Unicode MS" pitchFamily="2"/>
              </a:rPr>
              <a:t>Солнца свет веселый в нем...</a:t>
            </a:r>
            <a:endParaRPr lang="ru-RU" sz="2800" dirty="0">
              <a:latin typeface="Arial" pitchFamily="18"/>
              <a:ea typeface="Arial Unicode MS" pitchFamily="2"/>
              <a:cs typeface="Arial Unicode MS" pitchFamily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32</TotalTime>
  <Words>140</Words>
  <Application>Microsoft Office PowerPoint</Application>
  <PresentationFormat>Экран (4:3)</PresentationFormat>
  <Paragraphs>18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Изящная</vt:lpstr>
      <vt:lpstr>Сургутский хлебозавод</vt:lpstr>
      <vt:lpstr>История в цифрах и фактах</vt:lpstr>
      <vt:lpstr>Профессии:</vt:lpstr>
      <vt:lpstr>"Сургутский хлебозавод"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24</cp:lastModifiedBy>
  <cp:revision>6</cp:revision>
  <dcterms:modified xsi:type="dcterms:W3CDTF">2011-12-07T03:57:54Z</dcterms:modified>
</cp:coreProperties>
</file>