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2" r:id="rId3"/>
    <p:sldId id="260" r:id="rId4"/>
    <p:sldId id="258" r:id="rId5"/>
    <p:sldId id="263" r:id="rId6"/>
    <p:sldId id="264" r:id="rId7"/>
    <p:sldId id="267" r:id="rId8"/>
    <p:sldId id="268" r:id="rId9"/>
    <p:sldId id="274" r:id="rId10"/>
    <p:sldId id="272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49" autoAdjust="0"/>
  </p:normalViewPr>
  <p:slideViewPr>
    <p:cSldViewPr>
      <p:cViewPr varScale="1">
        <p:scale>
          <a:sx n="56" d="100"/>
          <a:sy n="56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F9C78-74E4-4627-BC81-4BB6AB5E38A1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6F5B1-FF73-4E4E-910D-453A94E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94D-8A2C-4778-84D5-6D9BC8715E83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5D55-DFF5-4AAD-BD02-033C4D118588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497F-6BD2-42F5-8524-80A98CF75916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ACDD-8DF4-4C17-BB3E-BD1FF9778BFB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B6BDE-5580-447C-AE4C-7F0437FD34AC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D52E3-9EE2-4D63-90A7-DB7B81F7144C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4323-DA84-4967-A643-AEF8ECDD5A0B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E177-1A5B-4DB6-BB85-0294D1A14EEF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182E-568E-4EC7-804F-946831F40E8E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2F55-3689-473F-A389-826EA3058FB9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0FBA2-A94F-4F65-90A4-39F4477EEC3F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E3AF3-E736-47FC-B608-A891D0E2ACFE}" type="datetime1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hyperlink" Target="&#1102;&#1088;&#1080;&#1081;%20&#1075;&#1072;&#1075;.av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12121.hostinguk.com/nikplanet18.JPG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hyperlink" Target="http://kpi.ua/files/images/909-9_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tommerce.gorod.tomsk.ru/uploads/37592/1258545719/10.jpg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hyperlink" Target="http://www.fictionbook.ru/static/bookimages/00/29/46/00294612.bin.dir/h/pic_1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assets2.lookatme.ru/1271317929/assets/article_image-image/a7/4d/809833/article_image-image-article.jpg" TargetMode="External"/><Relationship Id="rId10" Type="http://schemas.openxmlformats.org/officeDocument/2006/relationships/image" Target="../media/image14.jpeg"/><Relationship Id="rId4" Type="http://schemas.openxmlformats.org/officeDocument/2006/relationships/image" Target="../media/image3.png"/><Relationship Id="rId9" Type="http://schemas.openxmlformats.org/officeDocument/2006/relationships/hyperlink" Target="http://www.cosmoworld.ru/spaceencyclopedia/gagarin/gagarin10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epizodsspace.airbase.ru/bibl/gagarin/viju-zeml76/p12.jpg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714356"/>
            <a:ext cx="7215238" cy="5214975"/>
          </a:xfrm>
          <a:noFill/>
          <a:ln/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Наш Гагарин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Ученик 2Б класса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МОУ гимназия №2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Петров Никита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2011г.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   руководитель: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Смирнова В.В.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29701" name="Picture 5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2970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0"/>
            <a:ext cx="250825" cy="233363"/>
          </a:xfrm>
          <a:prstGeom prst="rect">
            <a:avLst/>
          </a:prstGeom>
          <a:noFill/>
        </p:spPr>
      </p:pic>
      <p:pic>
        <p:nvPicPr>
          <p:cNvPr id="2970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0"/>
            <a:ext cx="250825" cy="233363"/>
          </a:xfrm>
          <a:prstGeom prst="rect">
            <a:avLst/>
          </a:prstGeom>
          <a:noFill/>
        </p:spPr>
      </p:pic>
      <p:pic>
        <p:nvPicPr>
          <p:cNvPr id="2970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250825" cy="233363"/>
          </a:xfrm>
          <a:prstGeom prst="rect">
            <a:avLst/>
          </a:prstGeom>
          <a:noFill/>
        </p:spPr>
      </p:pic>
      <p:pic>
        <p:nvPicPr>
          <p:cNvPr id="2970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2970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2970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0"/>
            <a:ext cx="250825" cy="233363"/>
          </a:xfrm>
          <a:prstGeom prst="rect">
            <a:avLst/>
          </a:prstGeom>
          <a:noFill/>
        </p:spPr>
      </p:pic>
      <p:pic>
        <p:nvPicPr>
          <p:cNvPr id="29708" name="Picture 12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0"/>
            <a:ext cx="250825" cy="233363"/>
          </a:xfrm>
          <a:prstGeom prst="rect">
            <a:avLst/>
          </a:prstGeom>
          <a:noFill/>
        </p:spPr>
      </p:pic>
      <p:pic>
        <p:nvPicPr>
          <p:cNvPr id="29711" name="Picture 1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0"/>
            <a:ext cx="250825" cy="233363"/>
          </a:xfrm>
          <a:prstGeom prst="rect">
            <a:avLst/>
          </a:prstGeom>
          <a:noFill/>
        </p:spPr>
      </p:pic>
      <p:pic>
        <p:nvPicPr>
          <p:cNvPr id="17" name="Picture 20" descr="587635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928934"/>
            <a:ext cx="3968743" cy="3500438"/>
          </a:xfrm>
          <a:prstGeom prst="rect">
            <a:avLst/>
          </a:prstGeom>
          <a:noFill/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34820" name="Picture 4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34821" name="Picture 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0"/>
            <a:ext cx="250825" cy="233363"/>
          </a:xfrm>
          <a:prstGeom prst="rect">
            <a:avLst/>
          </a:prstGeom>
          <a:noFill/>
        </p:spPr>
      </p:pic>
      <p:pic>
        <p:nvPicPr>
          <p:cNvPr id="3482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0"/>
            <a:ext cx="250825" cy="233363"/>
          </a:xfrm>
          <a:prstGeom prst="rect">
            <a:avLst/>
          </a:prstGeom>
          <a:noFill/>
        </p:spPr>
      </p:pic>
      <p:pic>
        <p:nvPicPr>
          <p:cNvPr id="3482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0"/>
            <a:ext cx="250825" cy="233363"/>
          </a:xfrm>
          <a:prstGeom prst="rect">
            <a:avLst/>
          </a:prstGeom>
          <a:noFill/>
        </p:spPr>
      </p:pic>
      <p:pic>
        <p:nvPicPr>
          <p:cNvPr id="3482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0"/>
            <a:ext cx="250825" cy="233363"/>
          </a:xfrm>
          <a:prstGeom prst="rect">
            <a:avLst/>
          </a:prstGeom>
          <a:noFill/>
        </p:spPr>
      </p:pic>
      <p:pic>
        <p:nvPicPr>
          <p:cNvPr id="3482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3482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3482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0"/>
            <a:ext cx="250825" cy="233363"/>
          </a:xfrm>
          <a:prstGeom prst="rect">
            <a:avLst/>
          </a:prstGeom>
          <a:noFill/>
        </p:spPr>
      </p:pic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3708400" y="620713"/>
            <a:ext cx="50403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200" b="1">
              <a:solidFill>
                <a:srgbClr val="000066"/>
              </a:solidFill>
            </a:endParaRPr>
          </a:p>
        </p:txBody>
      </p:sp>
      <p:pic>
        <p:nvPicPr>
          <p:cNvPr id="34829" name="Picture 13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0"/>
            <a:ext cx="250825" cy="233363"/>
          </a:xfrm>
          <a:prstGeom prst="rect">
            <a:avLst/>
          </a:prstGeom>
          <a:noFill/>
        </p:spPr>
      </p:pic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787900" y="908050"/>
            <a:ext cx="38528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200" b="1">
              <a:solidFill>
                <a:srgbClr val="000066"/>
              </a:solidFill>
            </a:endParaRPr>
          </a:p>
        </p:txBody>
      </p:sp>
      <p:pic>
        <p:nvPicPr>
          <p:cNvPr id="34832" name="Picture 16" descr="B3A17A29-ADDC-44EA-9CB8-8714D0D9144E_mw800_mh600_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549275"/>
            <a:ext cx="4535487" cy="3402013"/>
          </a:xfrm>
          <a:prstGeom prst="rect">
            <a:avLst/>
          </a:prstGeom>
          <a:noFill/>
        </p:spPr>
      </p:pic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357158" y="3929066"/>
            <a:ext cx="84963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</a:rPr>
              <a:t>9 декабря 1959 года Гагарин написал заявление с просьбой зачислить его в группу кандидатов в </a:t>
            </a:r>
            <a:r>
              <a:rPr lang="ru-RU" sz="2800" b="1" dirty="0" smtClean="0">
                <a:solidFill>
                  <a:srgbClr val="000066"/>
                </a:solidFill>
              </a:rPr>
              <a:t>космонавты. Медкомиссия </a:t>
            </a:r>
            <a:r>
              <a:rPr lang="ru-RU" sz="2800" b="1" dirty="0">
                <a:solidFill>
                  <a:srgbClr val="000066"/>
                </a:solidFill>
              </a:rPr>
              <a:t>признала старшего лейтенанта Гагарина годным для космических полётов. </a:t>
            </a:r>
            <a:r>
              <a:rPr lang="ru-RU" sz="2800" b="1" dirty="0" smtClean="0">
                <a:solidFill>
                  <a:srgbClr val="000066"/>
                </a:solidFill>
              </a:rPr>
              <a:t>С </a:t>
            </a:r>
            <a:r>
              <a:rPr lang="ru-RU" sz="2800" b="1" dirty="0">
                <a:solidFill>
                  <a:srgbClr val="000066"/>
                </a:solidFill>
              </a:rPr>
              <a:t>25 марта </a:t>
            </a:r>
            <a:r>
              <a:rPr lang="ru-RU" sz="2800" b="1" dirty="0" smtClean="0">
                <a:solidFill>
                  <a:srgbClr val="000066"/>
                </a:solidFill>
              </a:rPr>
              <a:t>1960 года начались </a:t>
            </a:r>
            <a:r>
              <a:rPr lang="ru-RU" sz="2800" b="1" dirty="0">
                <a:solidFill>
                  <a:srgbClr val="000066"/>
                </a:solidFill>
              </a:rPr>
              <a:t>регулярные занятия по программе подготовки космонавтов.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2а">
            <a:hlinkClick r:id="rId2" action="ppaction://hlinkfile"/>
          </p:cNvPr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285784" y="0"/>
            <a:ext cx="9429784" cy="6858000"/>
          </a:xfrm>
          <a:noFill/>
          <a:ln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32772" name="Picture 4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32773" name="Picture 5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6013" y="0"/>
            <a:ext cx="250825" cy="233363"/>
          </a:xfrm>
          <a:prstGeom prst="rect">
            <a:avLst/>
          </a:prstGeom>
          <a:noFill/>
        </p:spPr>
      </p:pic>
      <p:pic>
        <p:nvPicPr>
          <p:cNvPr id="32774" name="Picture 6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0"/>
            <a:ext cx="250825" cy="233363"/>
          </a:xfrm>
          <a:prstGeom prst="rect">
            <a:avLst/>
          </a:prstGeom>
          <a:noFill/>
        </p:spPr>
      </p:pic>
      <p:pic>
        <p:nvPicPr>
          <p:cNvPr id="32775" name="Picture 7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0"/>
            <a:ext cx="250825" cy="233363"/>
          </a:xfrm>
          <a:prstGeom prst="rect">
            <a:avLst/>
          </a:prstGeom>
          <a:noFill/>
        </p:spPr>
      </p:pic>
      <p:pic>
        <p:nvPicPr>
          <p:cNvPr id="32776" name="Picture 8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0"/>
            <a:ext cx="250825" cy="233363"/>
          </a:xfrm>
          <a:prstGeom prst="rect">
            <a:avLst/>
          </a:prstGeom>
          <a:noFill/>
        </p:spPr>
      </p:pic>
      <p:pic>
        <p:nvPicPr>
          <p:cNvPr id="32777" name="Picture 9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32778" name="Picture 10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32779" name="Picture 11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0"/>
            <a:ext cx="250825" cy="233363"/>
          </a:xfrm>
          <a:prstGeom prst="rect">
            <a:avLst/>
          </a:prstGeom>
          <a:noFill/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3708400" y="620713"/>
            <a:ext cx="50403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200" b="1">
              <a:solidFill>
                <a:srgbClr val="000066"/>
              </a:solidFill>
            </a:endParaRPr>
          </a:p>
        </p:txBody>
      </p:sp>
      <p:pic>
        <p:nvPicPr>
          <p:cNvPr id="32782" name="Picture 14" descr="9419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063" y="0"/>
            <a:ext cx="250825" cy="233363"/>
          </a:xfrm>
          <a:prstGeom prst="rect">
            <a:avLst/>
          </a:prstGeom>
          <a:noFill/>
        </p:spPr>
      </p:pic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323850" y="4581525"/>
            <a:ext cx="8496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28596" y="785794"/>
            <a:ext cx="8715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Он сказал: «Поехали…»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602" name="Picture 2" descr="Картинка 24 из 960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1928802"/>
            <a:ext cx="6643734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4643446"/>
            <a:ext cx="8569325" cy="2098667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2400" b="1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71472" y="285728"/>
            <a:ext cx="822960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Память о нём </a:t>
            </a:r>
          </a:p>
          <a:p>
            <a:pPr algn="ctr"/>
            <a:r>
              <a:rPr lang="ru-RU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жива в сердцах людей </a:t>
            </a:r>
            <a:endParaRPr lang="ru-RU" sz="3600" dirty="0"/>
          </a:p>
        </p:txBody>
      </p:sp>
      <p:pic>
        <p:nvPicPr>
          <p:cNvPr id="29701" name="Picture 5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2970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0"/>
            <a:ext cx="250825" cy="233363"/>
          </a:xfrm>
          <a:prstGeom prst="rect">
            <a:avLst/>
          </a:prstGeom>
          <a:noFill/>
        </p:spPr>
      </p:pic>
      <p:pic>
        <p:nvPicPr>
          <p:cNvPr id="2970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0"/>
            <a:ext cx="250825" cy="233363"/>
          </a:xfrm>
          <a:prstGeom prst="rect">
            <a:avLst/>
          </a:prstGeom>
          <a:noFill/>
        </p:spPr>
      </p:pic>
      <p:pic>
        <p:nvPicPr>
          <p:cNvPr id="2970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250825" cy="233363"/>
          </a:xfrm>
          <a:prstGeom prst="rect">
            <a:avLst/>
          </a:prstGeom>
          <a:noFill/>
        </p:spPr>
      </p:pic>
      <p:pic>
        <p:nvPicPr>
          <p:cNvPr id="2970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2970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2970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0"/>
            <a:ext cx="250825" cy="233363"/>
          </a:xfrm>
          <a:prstGeom prst="rect">
            <a:avLst/>
          </a:prstGeom>
          <a:noFill/>
        </p:spPr>
      </p:pic>
      <p:pic>
        <p:nvPicPr>
          <p:cNvPr id="29708" name="Picture 12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0"/>
            <a:ext cx="250825" cy="233363"/>
          </a:xfrm>
          <a:prstGeom prst="rect">
            <a:avLst/>
          </a:prstGeom>
          <a:noFill/>
        </p:spPr>
      </p:pic>
      <p:pic>
        <p:nvPicPr>
          <p:cNvPr id="29711" name="Picture 1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0"/>
            <a:ext cx="250825" cy="233363"/>
          </a:xfrm>
          <a:prstGeom prst="rect">
            <a:avLst/>
          </a:prstGeom>
          <a:noFill/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18" name="Picture 20" descr="fae8d894bef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1643050"/>
            <a:ext cx="3352800" cy="2500330"/>
          </a:xfrm>
          <a:prstGeom prst="rect">
            <a:avLst/>
          </a:prstGeom>
          <a:noFill/>
        </p:spPr>
      </p:pic>
      <p:pic>
        <p:nvPicPr>
          <p:cNvPr id="19" name="Picture 20" descr="image0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4357694"/>
            <a:ext cx="3214710" cy="1928826"/>
          </a:xfrm>
          <a:prstGeom prst="rect">
            <a:avLst/>
          </a:prstGeom>
          <a:noFill/>
        </p:spPr>
      </p:pic>
      <p:pic>
        <p:nvPicPr>
          <p:cNvPr id="20" name="Picture 20" descr="64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4357694"/>
            <a:ext cx="3429024" cy="1928826"/>
          </a:xfrm>
          <a:prstGeom prst="rect">
            <a:avLst/>
          </a:prstGeom>
          <a:noFill/>
        </p:spPr>
      </p:pic>
      <p:pic>
        <p:nvPicPr>
          <p:cNvPr id="21" name="Picture 20" descr="587635_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3" y="1643050"/>
            <a:ext cx="3000396" cy="2474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714356"/>
            <a:ext cx="8572560" cy="5857916"/>
          </a:xfrm>
          <a:noFill/>
          <a:ln/>
        </p:spPr>
        <p:txBody>
          <a:bodyPr>
            <a:normAutofit fontScale="92500" lnSpcReduction="1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: </a:t>
            </a: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«Наш Гагарин».</a:t>
            </a:r>
            <a:endParaRPr lang="ru-RU" sz="4400" b="1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Объект исследования: 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биография Ю. А. Гагарина.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исследования: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пребывание Ю.А. Гагарина на Кольской земле.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Цель работы: 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определить,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влияние оказало пребывание  на Кольской земле на судьбу Гагарина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29701" name="Picture 5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2970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0"/>
            <a:ext cx="250825" cy="233363"/>
          </a:xfrm>
          <a:prstGeom prst="rect">
            <a:avLst/>
          </a:prstGeom>
          <a:noFill/>
        </p:spPr>
      </p:pic>
      <p:pic>
        <p:nvPicPr>
          <p:cNvPr id="2970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0"/>
            <a:ext cx="250825" cy="233363"/>
          </a:xfrm>
          <a:prstGeom prst="rect">
            <a:avLst/>
          </a:prstGeom>
          <a:noFill/>
        </p:spPr>
      </p:pic>
      <p:pic>
        <p:nvPicPr>
          <p:cNvPr id="2970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250825" cy="233363"/>
          </a:xfrm>
          <a:prstGeom prst="rect">
            <a:avLst/>
          </a:prstGeom>
          <a:noFill/>
        </p:spPr>
      </p:pic>
      <p:pic>
        <p:nvPicPr>
          <p:cNvPr id="2970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2970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2970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0"/>
            <a:ext cx="250825" cy="233363"/>
          </a:xfrm>
          <a:prstGeom prst="rect">
            <a:avLst/>
          </a:prstGeom>
          <a:noFill/>
        </p:spPr>
      </p:pic>
      <p:pic>
        <p:nvPicPr>
          <p:cNvPr id="29708" name="Picture 12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0"/>
            <a:ext cx="250825" cy="233363"/>
          </a:xfrm>
          <a:prstGeom prst="rect">
            <a:avLst/>
          </a:prstGeom>
          <a:noFill/>
        </p:spPr>
      </p:pic>
      <p:pic>
        <p:nvPicPr>
          <p:cNvPr id="29711" name="Picture 1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0"/>
            <a:ext cx="250825" cy="233363"/>
          </a:xfrm>
          <a:prstGeom prst="rect">
            <a:avLst/>
          </a:prstGeom>
          <a:noFill/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4643446"/>
            <a:ext cx="8569325" cy="2098667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000066"/>
                </a:solidFill>
              </a:rPr>
              <a:t>Юрий Алексеевич Гагарин родился 9 марта 1934 года в деревне </a:t>
            </a:r>
            <a:r>
              <a:rPr lang="ru-RU" sz="2800" b="1" dirty="0" err="1" smtClean="0">
                <a:solidFill>
                  <a:srgbClr val="000066"/>
                </a:solidFill>
              </a:rPr>
              <a:t>Клушино</a:t>
            </a:r>
            <a:r>
              <a:rPr lang="ru-RU" sz="2800" b="1" dirty="0" smtClean="0">
                <a:solidFill>
                  <a:srgbClr val="000066"/>
                </a:solidFill>
              </a:rPr>
              <a:t>  Смоленской области, неподалёку от города </a:t>
            </a:r>
            <a:r>
              <a:rPr lang="ru-RU" sz="2800" b="1" dirty="0" err="1" smtClean="0">
                <a:solidFill>
                  <a:srgbClr val="000066"/>
                </a:solidFill>
              </a:rPr>
              <a:t>Гжатска</a:t>
            </a:r>
            <a:r>
              <a:rPr lang="ru-RU" sz="2800" b="1" dirty="0" smtClean="0">
                <a:solidFill>
                  <a:srgbClr val="000066"/>
                </a:solidFill>
              </a:rPr>
              <a:t>.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400" b="1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29701" name="Picture 5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2970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0"/>
            <a:ext cx="250825" cy="233363"/>
          </a:xfrm>
          <a:prstGeom prst="rect">
            <a:avLst/>
          </a:prstGeom>
          <a:noFill/>
        </p:spPr>
      </p:pic>
      <p:pic>
        <p:nvPicPr>
          <p:cNvPr id="2970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0"/>
            <a:ext cx="250825" cy="233363"/>
          </a:xfrm>
          <a:prstGeom prst="rect">
            <a:avLst/>
          </a:prstGeom>
          <a:noFill/>
        </p:spPr>
      </p:pic>
      <p:pic>
        <p:nvPicPr>
          <p:cNvPr id="2970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250825" cy="233363"/>
          </a:xfrm>
          <a:prstGeom prst="rect">
            <a:avLst/>
          </a:prstGeom>
          <a:noFill/>
        </p:spPr>
      </p:pic>
      <p:pic>
        <p:nvPicPr>
          <p:cNvPr id="2970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2970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2970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0"/>
            <a:ext cx="250825" cy="233363"/>
          </a:xfrm>
          <a:prstGeom prst="rect">
            <a:avLst/>
          </a:prstGeom>
          <a:noFill/>
        </p:spPr>
      </p:pic>
      <p:pic>
        <p:nvPicPr>
          <p:cNvPr id="29708" name="Picture 12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0"/>
            <a:ext cx="250825" cy="233363"/>
          </a:xfrm>
          <a:prstGeom prst="rect">
            <a:avLst/>
          </a:prstGeom>
          <a:noFill/>
        </p:spPr>
      </p:pic>
      <p:pic>
        <p:nvPicPr>
          <p:cNvPr id="29711" name="Picture 1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0"/>
            <a:ext cx="250825" cy="233363"/>
          </a:xfrm>
          <a:prstGeom prst="rect">
            <a:avLst/>
          </a:prstGeom>
          <a:noFill/>
        </p:spPr>
      </p:pic>
      <p:pic>
        <p:nvPicPr>
          <p:cNvPr id="16" name="Picture 16" descr="img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285728"/>
            <a:ext cx="6191250" cy="4281488"/>
          </a:xfrm>
          <a:prstGeom prst="rect">
            <a:avLst/>
          </a:prstGeom>
          <a:noFill/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5157788"/>
            <a:ext cx="8569325" cy="1584325"/>
          </a:xfrm>
          <a:noFill/>
          <a:ln/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2800" b="1" dirty="0">
                <a:solidFill>
                  <a:srgbClr val="000066"/>
                </a:solidFill>
              </a:rPr>
              <a:t>Его отец, Алексей Иванович Гагарин </a:t>
            </a:r>
            <a:r>
              <a:rPr lang="ru-RU" sz="2800" b="1" dirty="0" smtClean="0">
                <a:solidFill>
                  <a:srgbClr val="000066"/>
                </a:solidFill>
              </a:rPr>
              <a:t>(1902—1973), - </a:t>
            </a:r>
            <a:r>
              <a:rPr lang="ru-RU" sz="2800" b="1" dirty="0">
                <a:solidFill>
                  <a:srgbClr val="000066"/>
                </a:solidFill>
              </a:rPr>
              <a:t>плотник, мать, Анна Тимофеевна Матвеева (1903—1984), - работала на </a:t>
            </a:r>
            <a:r>
              <a:rPr lang="ru-RU" sz="2800" b="1" dirty="0" err="1">
                <a:solidFill>
                  <a:srgbClr val="000066"/>
                </a:solidFill>
              </a:rPr>
              <a:t>молочнотоварной</a:t>
            </a:r>
            <a:r>
              <a:rPr lang="ru-RU" sz="2800" b="1" dirty="0">
                <a:solidFill>
                  <a:srgbClr val="000066"/>
                </a:solidFill>
              </a:rPr>
              <a:t> ферме.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400" b="1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29701" name="Picture 5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2970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0"/>
            <a:ext cx="250825" cy="233363"/>
          </a:xfrm>
          <a:prstGeom prst="rect">
            <a:avLst/>
          </a:prstGeom>
          <a:noFill/>
        </p:spPr>
      </p:pic>
      <p:pic>
        <p:nvPicPr>
          <p:cNvPr id="2970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0"/>
            <a:ext cx="250825" cy="233363"/>
          </a:xfrm>
          <a:prstGeom prst="rect">
            <a:avLst/>
          </a:prstGeom>
          <a:noFill/>
        </p:spPr>
      </p:pic>
      <p:pic>
        <p:nvPicPr>
          <p:cNvPr id="2970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250825" cy="233363"/>
          </a:xfrm>
          <a:prstGeom prst="rect">
            <a:avLst/>
          </a:prstGeom>
          <a:noFill/>
        </p:spPr>
      </p:pic>
      <p:pic>
        <p:nvPicPr>
          <p:cNvPr id="2970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2970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2970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0"/>
            <a:ext cx="250825" cy="233363"/>
          </a:xfrm>
          <a:prstGeom prst="rect">
            <a:avLst/>
          </a:prstGeom>
          <a:noFill/>
        </p:spPr>
      </p:pic>
      <p:pic>
        <p:nvPicPr>
          <p:cNvPr id="29708" name="Picture 12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0"/>
            <a:ext cx="250825" cy="233363"/>
          </a:xfrm>
          <a:prstGeom prst="rect">
            <a:avLst/>
          </a:prstGeom>
          <a:noFill/>
        </p:spPr>
      </p:pic>
      <p:pic>
        <p:nvPicPr>
          <p:cNvPr id="29710" name="Picture 14" descr="gagarin_roditel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476250"/>
            <a:ext cx="7129463" cy="4629150"/>
          </a:xfrm>
          <a:prstGeom prst="rect">
            <a:avLst/>
          </a:prstGeom>
          <a:noFill/>
        </p:spPr>
      </p:pic>
      <p:pic>
        <p:nvPicPr>
          <p:cNvPr id="29711" name="Picture 1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0"/>
            <a:ext cx="250825" cy="233363"/>
          </a:xfrm>
          <a:prstGeom prst="rect">
            <a:avLst/>
          </a:prstGeom>
          <a:noFill/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5157788"/>
            <a:ext cx="8569325" cy="1584325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2400" b="1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29701" name="Picture 5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2970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0"/>
            <a:ext cx="250825" cy="233363"/>
          </a:xfrm>
          <a:prstGeom prst="rect">
            <a:avLst/>
          </a:prstGeom>
          <a:noFill/>
        </p:spPr>
      </p:pic>
      <p:pic>
        <p:nvPicPr>
          <p:cNvPr id="2970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0"/>
            <a:ext cx="250825" cy="233363"/>
          </a:xfrm>
          <a:prstGeom prst="rect">
            <a:avLst/>
          </a:prstGeom>
          <a:noFill/>
        </p:spPr>
      </p:pic>
      <p:pic>
        <p:nvPicPr>
          <p:cNvPr id="2970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250825" cy="233363"/>
          </a:xfrm>
          <a:prstGeom prst="rect">
            <a:avLst/>
          </a:prstGeom>
          <a:noFill/>
        </p:spPr>
      </p:pic>
      <p:pic>
        <p:nvPicPr>
          <p:cNvPr id="2970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2970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2970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0"/>
            <a:ext cx="250825" cy="233363"/>
          </a:xfrm>
          <a:prstGeom prst="rect">
            <a:avLst/>
          </a:prstGeom>
          <a:noFill/>
        </p:spPr>
      </p:pic>
      <p:pic>
        <p:nvPicPr>
          <p:cNvPr id="29708" name="Picture 12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0"/>
            <a:ext cx="250825" cy="233363"/>
          </a:xfrm>
          <a:prstGeom prst="rect">
            <a:avLst/>
          </a:prstGeom>
          <a:noFill/>
        </p:spPr>
      </p:pic>
      <p:pic>
        <p:nvPicPr>
          <p:cNvPr id="29711" name="Picture 1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0"/>
            <a:ext cx="250825" cy="233363"/>
          </a:xfrm>
          <a:prstGeom prst="rect">
            <a:avLst/>
          </a:prstGeom>
          <a:noFill/>
        </p:spPr>
      </p:pic>
      <p:pic>
        <p:nvPicPr>
          <p:cNvPr id="3074" name="Picture 2" descr="http://novoselshool.narod.ru/gagarin50/zizn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57166"/>
            <a:ext cx="4286280" cy="6072230"/>
          </a:xfrm>
          <a:prstGeom prst="rect">
            <a:avLst/>
          </a:prstGeom>
          <a:noFill/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5157788"/>
            <a:ext cx="8569325" cy="1584325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2400" b="1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29701" name="Picture 5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29702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0"/>
            <a:ext cx="250825" cy="233363"/>
          </a:xfrm>
          <a:prstGeom prst="rect">
            <a:avLst/>
          </a:prstGeom>
          <a:noFill/>
        </p:spPr>
      </p:pic>
      <p:pic>
        <p:nvPicPr>
          <p:cNvPr id="29703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0"/>
            <a:ext cx="250825" cy="233363"/>
          </a:xfrm>
          <a:prstGeom prst="rect">
            <a:avLst/>
          </a:prstGeom>
          <a:noFill/>
        </p:spPr>
      </p:pic>
      <p:pic>
        <p:nvPicPr>
          <p:cNvPr id="29704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250825" cy="233363"/>
          </a:xfrm>
          <a:prstGeom prst="rect">
            <a:avLst/>
          </a:prstGeom>
          <a:noFill/>
        </p:spPr>
      </p:pic>
      <p:pic>
        <p:nvPicPr>
          <p:cNvPr id="29705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29706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29707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0"/>
            <a:ext cx="250825" cy="233363"/>
          </a:xfrm>
          <a:prstGeom prst="rect">
            <a:avLst/>
          </a:prstGeom>
          <a:noFill/>
        </p:spPr>
      </p:pic>
      <p:pic>
        <p:nvPicPr>
          <p:cNvPr id="29708" name="Picture 12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0"/>
            <a:ext cx="250825" cy="233363"/>
          </a:xfrm>
          <a:prstGeom prst="rect">
            <a:avLst/>
          </a:prstGeom>
          <a:noFill/>
        </p:spPr>
      </p:pic>
      <p:pic>
        <p:nvPicPr>
          <p:cNvPr id="29711" name="Picture 1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0"/>
            <a:ext cx="250825" cy="233363"/>
          </a:xfrm>
          <a:prstGeom prst="rect">
            <a:avLst/>
          </a:prstGeom>
          <a:noFill/>
        </p:spPr>
      </p:pic>
      <p:pic>
        <p:nvPicPr>
          <p:cNvPr id="18436" name="Picture 4" descr="Картинка 19 из 117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285728"/>
            <a:ext cx="2857520" cy="3214710"/>
          </a:xfrm>
          <a:prstGeom prst="rect">
            <a:avLst/>
          </a:prstGeom>
          <a:noFill/>
        </p:spPr>
      </p:pic>
      <p:pic>
        <p:nvPicPr>
          <p:cNvPr id="18438" name="Picture 6" descr="Картинка 16 из 117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357166"/>
            <a:ext cx="3119431" cy="3214710"/>
          </a:xfrm>
          <a:prstGeom prst="rect">
            <a:avLst/>
          </a:prstGeom>
          <a:noFill/>
        </p:spPr>
      </p:pic>
      <p:pic>
        <p:nvPicPr>
          <p:cNvPr id="18" name="Picture 14" descr="16536_49e034cc514f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50" y="3643314"/>
            <a:ext cx="2571768" cy="2963852"/>
          </a:xfrm>
          <a:prstGeom prst="rect">
            <a:avLst/>
          </a:prstGeom>
          <a:noFill/>
        </p:spPr>
      </p:pic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32772" name="Picture 4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32773" name="Picture 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0"/>
            <a:ext cx="250825" cy="233363"/>
          </a:xfrm>
          <a:prstGeom prst="rect">
            <a:avLst/>
          </a:prstGeom>
          <a:noFill/>
        </p:spPr>
      </p:pic>
      <p:pic>
        <p:nvPicPr>
          <p:cNvPr id="32774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0"/>
            <a:ext cx="250825" cy="233363"/>
          </a:xfrm>
          <a:prstGeom prst="rect">
            <a:avLst/>
          </a:prstGeom>
          <a:noFill/>
        </p:spPr>
      </p:pic>
      <p:pic>
        <p:nvPicPr>
          <p:cNvPr id="32775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0"/>
            <a:ext cx="250825" cy="233363"/>
          </a:xfrm>
          <a:prstGeom prst="rect">
            <a:avLst/>
          </a:prstGeom>
          <a:noFill/>
        </p:spPr>
      </p:pic>
      <p:pic>
        <p:nvPicPr>
          <p:cNvPr id="32776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0"/>
            <a:ext cx="250825" cy="233363"/>
          </a:xfrm>
          <a:prstGeom prst="rect">
            <a:avLst/>
          </a:prstGeom>
          <a:noFill/>
        </p:spPr>
      </p:pic>
      <p:pic>
        <p:nvPicPr>
          <p:cNvPr id="32777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32778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32779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0"/>
            <a:ext cx="250825" cy="233363"/>
          </a:xfrm>
          <a:prstGeom prst="rect">
            <a:avLst/>
          </a:prstGeom>
          <a:noFill/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3708400" y="620713"/>
            <a:ext cx="50403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200" b="1">
              <a:solidFill>
                <a:srgbClr val="000066"/>
              </a:solidFill>
            </a:endParaRPr>
          </a:p>
        </p:txBody>
      </p:sp>
      <p:pic>
        <p:nvPicPr>
          <p:cNvPr id="32782" name="Picture 14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0"/>
            <a:ext cx="250825" cy="233363"/>
          </a:xfrm>
          <a:prstGeom prst="rect">
            <a:avLst/>
          </a:prstGeom>
          <a:noFill/>
        </p:spPr>
      </p:pic>
      <p:pic>
        <p:nvPicPr>
          <p:cNvPr id="32783" name="Picture 15" descr="16364008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500042"/>
            <a:ext cx="6143668" cy="3946525"/>
          </a:xfrm>
          <a:prstGeom prst="rect">
            <a:avLst/>
          </a:prstGeom>
          <a:noFill/>
        </p:spPr>
      </p:pic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323850" y="4581525"/>
            <a:ext cx="84963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0066"/>
                </a:solidFill>
              </a:rPr>
              <a:t>В августе 1951 года Гагарин поступил в Саратовский индустриальный техникум, и 25 октября 1954 года впервые пришёл в Саратовский аэроклуб.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</a:rPr>
              <a:t>В 1955 году Юрий Гагарин закончил с отличием учёбу и совершил первый полёт на самолёте Як-18. Всего в аэроклубе Юрий Гагарин выполнил 196 полётов и налетал 42 часа 23 мин.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32772" name="Picture 4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32773" name="Picture 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0"/>
            <a:ext cx="250825" cy="233363"/>
          </a:xfrm>
          <a:prstGeom prst="rect">
            <a:avLst/>
          </a:prstGeom>
          <a:noFill/>
        </p:spPr>
      </p:pic>
      <p:pic>
        <p:nvPicPr>
          <p:cNvPr id="32774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0"/>
            <a:ext cx="250825" cy="233363"/>
          </a:xfrm>
          <a:prstGeom prst="rect">
            <a:avLst/>
          </a:prstGeom>
          <a:noFill/>
        </p:spPr>
      </p:pic>
      <p:pic>
        <p:nvPicPr>
          <p:cNvPr id="32775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0"/>
            <a:ext cx="250825" cy="233363"/>
          </a:xfrm>
          <a:prstGeom prst="rect">
            <a:avLst/>
          </a:prstGeom>
          <a:noFill/>
        </p:spPr>
      </p:pic>
      <p:pic>
        <p:nvPicPr>
          <p:cNvPr id="32776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0"/>
            <a:ext cx="250825" cy="233363"/>
          </a:xfrm>
          <a:prstGeom prst="rect">
            <a:avLst/>
          </a:prstGeom>
          <a:noFill/>
        </p:spPr>
      </p:pic>
      <p:pic>
        <p:nvPicPr>
          <p:cNvPr id="32777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32778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32779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0"/>
            <a:ext cx="250825" cy="233363"/>
          </a:xfrm>
          <a:prstGeom prst="rect">
            <a:avLst/>
          </a:prstGeom>
          <a:noFill/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3708400" y="620713"/>
            <a:ext cx="50403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200" b="1">
              <a:solidFill>
                <a:srgbClr val="000066"/>
              </a:solidFill>
            </a:endParaRPr>
          </a:p>
        </p:txBody>
      </p:sp>
      <p:pic>
        <p:nvPicPr>
          <p:cNvPr id="32782" name="Picture 14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0"/>
            <a:ext cx="250825" cy="233363"/>
          </a:xfrm>
          <a:prstGeom prst="rect">
            <a:avLst/>
          </a:prstGeom>
          <a:noFill/>
        </p:spPr>
      </p:pic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323850" y="4581525"/>
            <a:ext cx="8496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000" b="1" dirty="0">
              <a:solidFill>
                <a:srgbClr val="000066"/>
              </a:solidFill>
            </a:endParaRPr>
          </a:p>
        </p:txBody>
      </p:sp>
      <p:pic>
        <p:nvPicPr>
          <p:cNvPr id="22532" name="Picture 4" descr="Картинка 2 из 299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r="53383" b="24697"/>
          <a:stretch>
            <a:fillRect/>
          </a:stretch>
        </p:blipFill>
        <p:spPr bwMode="auto">
          <a:xfrm>
            <a:off x="1000100" y="571480"/>
            <a:ext cx="4071966" cy="2571767"/>
          </a:xfrm>
          <a:prstGeom prst="rect">
            <a:avLst/>
          </a:prstGeom>
          <a:noFill/>
        </p:spPr>
      </p:pic>
      <p:pic>
        <p:nvPicPr>
          <p:cNvPr id="22534" name="Picture 6" descr="Картинка 256 из 299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571480"/>
            <a:ext cx="2809875" cy="3810000"/>
          </a:xfrm>
          <a:prstGeom prst="rect">
            <a:avLst/>
          </a:prstGeom>
          <a:noFill/>
        </p:spPr>
      </p:pic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22536" name="Picture 8" descr="Картинка 3 из 356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14414" y="3357562"/>
            <a:ext cx="3810000" cy="2886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2а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4213" y="6207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/>
          </a:p>
        </p:txBody>
      </p:sp>
      <p:pic>
        <p:nvPicPr>
          <p:cNvPr id="32772" name="Picture 4" descr="9419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525" cy="247650"/>
          </a:xfrm>
          <a:prstGeom prst="rect">
            <a:avLst/>
          </a:prstGeom>
          <a:noFill/>
        </p:spPr>
      </p:pic>
      <p:pic>
        <p:nvPicPr>
          <p:cNvPr id="32773" name="Picture 5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0"/>
            <a:ext cx="250825" cy="233363"/>
          </a:xfrm>
          <a:prstGeom prst="rect">
            <a:avLst/>
          </a:prstGeom>
          <a:noFill/>
        </p:spPr>
      </p:pic>
      <p:pic>
        <p:nvPicPr>
          <p:cNvPr id="32774" name="Picture 6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0"/>
            <a:ext cx="250825" cy="233363"/>
          </a:xfrm>
          <a:prstGeom prst="rect">
            <a:avLst/>
          </a:prstGeom>
          <a:noFill/>
        </p:spPr>
      </p:pic>
      <p:pic>
        <p:nvPicPr>
          <p:cNvPr id="32775" name="Picture 7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0"/>
            <a:ext cx="250825" cy="233363"/>
          </a:xfrm>
          <a:prstGeom prst="rect">
            <a:avLst/>
          </a:prstGeom>
          <a:noFill/>
        </p:spPr>
      </p:pic>
      <p:pic>
        <p:nvPicPr>
          <p:cNvPr id="32776" name="Picture 8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0"/>
            <a:ext cx="250825" cy="233363"/>
          </a:xfrm>
          <a:prstGeom prst="rect">
            <a:avLst/>
          </a:prstGeom>
          <a:noFill/>
        </p:spPr>
      </p:pic>
      <p:pic>
        <p:nvPicPr>
          <p:cNvPr id="32777" name="Picture 9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0"/>
            <a:ext cx="250825" cy="233363"/>
          </a:xfrm>
          <a:prstGeom prst="rect">
            <a:avLst/>
          </a:prstGeom>
          <a:noFill/>
        </p:spPr>
      </p:pic>
      <p:pic>
        <p:nvPicPr>
          <p:cNvPr id="32778" name="Picture 10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3175" y="0"/>
            <a:ext cx="250825" cy="233363"/>
          </a:xfrm>
          <a:prstGeom prst="rect">
            <a:avLst/>
          </a:prstGeom>
          <a:noFill/>
        </p:spPr>
      </p:pic>
      <p:pic>
        <p:nvPicPr>
          <p:cNvPr id="32779" name="Picture 11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0"/>
            <a:ext cx="250825" cy="233363"/>
          </a:xfrm>
          <a:prstGeom prst="rect">
            <a:avLst/>
          </a:prstGeom>
          <a:noFill/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3708400" y="620713"/>
            <a:ext cx="50403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200" b="1">
              <a:solidFill>
                <a:srgbClr val="000066"/>
              </a:solidFill>
            </a:endParaRPr>
          </a:p>
        </p:txBody>
      </p:sp>
      <p:pic>
        <p:nvPicPr>
          <p:cNvPr id="32782" name="Picture 14" descr="9419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0"/>
            <a:ext cx="250825" cy="233363"/>
          </a:xfrm>
          <a:prstGeom prst="rect">
            <a:avLst/>
          </a:prstGeom>
          <a:noFill/>
        </p:spPr>
      </p:pic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323850" y="4581525"/>
            <a:ext cx="8496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 descr="Картинка 38 из 148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1000108"/>
            <a:ext cx="742955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228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Валя</cp:lastModifiedBy>
  <cp:revision>26</cp:revision>
  <dcterms:modified xsi:type="dcterms:W3CDTF">2011-04-20T16:58:35Z</dcterms:modified>
</cp:coreProperties>
</file>