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2" r:id="rId3"/>
    <p:sldId id="273" r:id="rId4"/>
    <p:sldId id="267" r:id="rId5"/>
    <p:sldId id="274" r:id="rId6"/>
    <p:sldId id="268" r:id="rId7"/>
    <p:sldId id="269" r:id="rId8"/>
    <p:sldId id="270" r:id="rId9"/>
    <p:sldId id="271" r:id="rId10"/>
    <p:sldId id="256" r:id="rId11"/>
    <p:sldId id="261" r:id="rId12"/>
    <p:sldId id="263" r:id="rId13"/>
    <p:sldId id="257" r:id="rId14"/>
    <p:sldId id="265" r:id="rId15"/>
    <p:sldId id="266" r:id="rId16"/>
    <p:sldId id="259" r:id="rId17"/>
    <p:sldId id="26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N7XP" initials="W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AF4B8-018C-4365-BCCF-79D1133769C5}" type="datetimeFigureOut">
              <a:rPr lang="ru-RU" smtClean="0"/>
              <a:pPr/>
              <a:t>08.04.2011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DEEE1-604E-493A-9ABA-42B071C464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AF4B8-018C-4365-BCCF-79D1133769C5}" type="datetimeFigureOut">
              <a:rPr lang="ru-RU" smtClean="0"/>
              <a:pPr/>
              <a:t>08.04.2011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DEEE1-604E-493A-9ABA-42B071C464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AF4B8-018C-4365-BCCF-79D1133769C5}" type="datetimeFigureOut">
              <a:rPr lang="ru-RU" smtClean="0"/>
              <a:pPr/>
              <a:t>08.04.2011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DEEE1-604E-493A-9ABA-42B071C464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AF4B8-018C-4365-BCCF-79D1133769C5}" type="datetimeFigureOut">
              <a:rPr lang="ru-RU" smtClean="0"/>
              <a:pPr/>
              <a:t>08.04.2011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DEEE1-604E-493A-9ABA-42B071C464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AF4B8-018C-4365-BCCF-79D1133769C5}" type="datetimeFigureOut">
              <a:rPr lang="ru-RU" smtClean="0"/>
              <a:pPr/>
              <a:t>08.04.2011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DEEE1-604E-493A-9ABA-42B071C464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AF4B8-018C-4365-BCCF-79D1133769C5}" type="datetimeFigureOut">
              <a:rPr lang="ru-RU" smtClean="0"/>
              <a:pPr/>
              <a:t>08.04.2011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DEEE1-604E-493A-9ABA-42B071C464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AF4B8-018C-4365-BCCF-79D1133769C5}" type="datetimeFigureOut">
              <a:rPr lang="ru-RU" smtClean="0"/>
              <a:pPr/>
              <a:t>08.04.2011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DEEE1-604E-493A-9ABA-42B071C464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AF4B8-018C-4365-BCCF-79D1133769C5}" type="datetimeFigureOut">
              <a:rPr lang="ru-RU" smtClean="0"/>
              <a:pPr/>
              <a:t>08.04.2011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DEEE1-604E-493A-9ABA-42B071C464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AF4B8-018C-4365-BCCF-79D1133769C5}" type="datetimeFigureOut">
              <a:rPr lang="ru-RU" smtClean="0"/>
              <a:pPr/>
              <a:t>08.04.2011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DEEE1-604E-493A-9ABA-42B071C464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AF4B8-018C-4365-BCCF-79D1133769C5}" type="datetimeFigureOut">
              <a:rPr lang="ru-RU" smtClean="0"/>
              <a:pPr/>
              <a:t>08.04.2011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DEEE1-604E-493A-9ABA-42B071C464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AF4B8-018C-4365-BCCF-79D1133769C5}" type="datetimeFigureOut">
              <a:rPr lang="ru-RU" smtClean="0"/>
              <a:pPr/>
              <a:t>08.04.2011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DEEE1-604E-493A-9ABA-42B071C464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5AF4B8-018C-4365-BCCF-79D1133769C5}" type="datetimeFigureOut">
              <a:rPr lang="ru-RU" smtClean="0"/>
              <a:pPr/>
              <a:t>08.04.2011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3DEEE1-604E-493A-9ABA-42B071C464C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2" name="Picture 4" descr="72700660"/>
          <p:cNvPicPr>
            <a:picLocks noChangeAspect="1" noChangeArrowheads="1"/>
          </p:cNvPicPr>
          <p:nvPr/>
        </p:nvPicPr>
        <p:blipFill>
          <a:blip r:embed="rId2" cstate="print">
            <a:lum contras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5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24975" cy="699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55576" y="620690"/>
          <a:ext cx="7632847" cy="561662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763203"/>
                <a:gridCol w="763203"/>
                <a:gridCol w="763203"/>
                <a:gridCol w="806735"/>
                <a:gridCol w="719671"/>
                <a:gridCol w="763203"/>
                <a:gridCol w="763203"/>
                <a:gridCol w="763203"/>
                <a:gridCol w="763203"/>
                <a:gridCol w="764020"/>
              </a:tblGrid>
              <a:tr h="11233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2,4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1,72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2,06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3,3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0,9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1,24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2,3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4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2,7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2,69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1233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3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1,72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0,5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2,04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0,08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4,71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2,46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2,8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4,6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1,2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1233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1,52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4,4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1,36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1,99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3,16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1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4,12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1,4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4,21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2,44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1233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3,1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3,41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0,71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3,5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4,73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0,32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2,93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3,7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2,91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3,03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1233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2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0,7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5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3,6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1,02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2,1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3,8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4,91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2,14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4,89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83570" y="548680"/>
          <a:ext cx="7920880" cy="54726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792088"/>
                <a:gridCol w="792088"/>
                <a:gridCol w="792088"/>
                <a:gridCol w="792088"/>
                <a:gridCol w="792088"/>
                <a:gridCol w="792088"/>
                <a:gridCol w="792088"/>
                <a:gridCol w="792088"/>
                <a:gridCol w="792088"/>
              </a:tblGrid>
              <a:tr h="10945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</a:tr>
              <a:tr h="109452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</a:tr>
              <a:tr h="109452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</a:tr>
              <a:tr h="109452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</a:tr>
              <a:tr h="109452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508104" y="908720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2,06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6444208" y="908720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2,7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053"/>
            <a:ext cx="9144000" cy="6830344"/>
          </a:xfrm>
          <a:prstGeom prst="rect">
            <a:avLst/>
          </a:prstGeom>
          <a:noFill/>
        </p:spPr>
      </p:pic>
      <p:pic>
        <p:nvPicPr>
          <p:cNvPr id="3" name="Picture 4" descr="93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692696"/>
            <a:ext cx="7128792" cy="5346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3156" y="-603448"/>
            <a:ext cx="10417156" cy="7461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/>
          <p:nvPr/>
        </p:nvPicPr>
        <p:blipFill>
          <a:blip r:embed="rId3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364088" y="4653136"/>
            <a:ext cx="3779912" cy="2204864"/>
          </a:xfrm>
          <a:prstGeom prst="snip2DiagRect">
            <a:avLst>
              <a:gd name="adj1" fmla="val 17830"/>
              <a:gd name="adj2" fmla="val 34783"/>
            </a:avLst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" dur="3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28600"/>
            <a:ext cx="9144000" cy="708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93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96652"/>
            <a:ext cx="8064896" cy="60486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908719"/>
            <a:ext cx="4536504" cy="5443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503040"/>
            <a:ext cx="1752992" cy="5950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275856" y="1484784"/>
            <a:ext cx="4464496" cy="4293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4080"/>
                </a:solidFill>
                <a:effectLst/>
                <a:latin typeface="Arial" pitchFamily="34" charset="0"/>
                <a:cs typeface="Arial" pitchFamily="34" charset="0"/>
              </a:rPr>
              <a:t>Трехступенчатая ракета-носитель состояла из четырех боковых блоков (1 ступень), расположенных вокруг центрального блока (II ступень). Над центральным блоком помещена III ступень ракеты. На каждом из блоков I ступени был установлен четырехкамерный жидкостно-реактивный двигатель РД-107, а на II ступени — четырехкамерный реактивный двигатель РД-108. На III ступени был установлен однокамерный жидкостно-реактивный двигатель с четырьмя рулевыми соплами.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4080"/>
                </a:solidFill>
                <a:effectLst/>
                <a:latin typeface="Arial" pitchFamily="34" charset="0"/>
                <a:cs typeface="Arial" pitchFamily="34" charset="0"/>
              </a:rPr>
              <a:t> Вес корабля с последней ступенью ракеты-носителя 6,17 </a:t>
            </a:r>
            <a:r>
              <a:rPr kumimoji="0" lang="ru-RU" sz="1000" b="0" i="1" u="none" strike="noStrike" cap="none" normalizeH="0" baseline="0" dirty="0" smtClean="0">
                <a:ln>
                  <a:noFill/>
                </a:ln>
                <a:solidFill>
                  <a:srgbClr val="004080"/>
                </a:solidFill>
                <a:effectLst/>
                <a:latin typeface="Arial" pitchFamily="34" charset="0"/>
                <a:cs typeface="Arial" pitchFamily="34" charset="0"/>
              </a:rPr>
              <a:t>т, 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4080"/>
                </a:solidFill>
                <a:effectLst/>
                <a:latin typeface="Arial" pitchFamily="34" charset="0"/>
                <a:cs typeface="Arial" pitchFamily="34" charset="0"/>
              </a:rPr>
              <a:t>длина 7,35 м, вес без последней ступени 4,73 т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2555776" y="476672"/>
            <a:ext cx="36327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Baltica"/>
              </a:rPr>
              <a:t>Ракета-носитель «Восток».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482160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764704"/>
            <a:ext cx="3423362" cy="5349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2655"/>
            <a:ext cx="8964488" cy="6353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60432"/>
            <a:ext cx="4032448" cy="6300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28956"/>
            <a:ext cx="8028384" cy="4696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0822" y="0"/>
            <a:ext cx="918482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240"/>
            <a:ext cx="9144000" cy="6888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-228600"/>
            <a:ext cx="8964488" cy="7171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240"/>
            <a:ext cx="9144000" cy="6888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636</TotalTime>
  <Words>138</Words>
  <Application>Microsoft Office PowerPoint</Application>
  <PresentationFormat>Экран (4:3)</PresentationFormat>
  <Paragraphs>54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WIN7XP</dc:creator>
  <cp:lastModifiedBy>WIN7XP</cp:lastModifiedBy>
  <cp:revision>55</cp:revision>
  <dcterms:created xsi:type="dcterms:W3CDTF">2011-04-04T09:06:51Z</dcterms:created>
  <dcterms:modified xsi:type="dcterms:W3CDTF">2011-04-08T13:16:28Z</dcterms:modified>
</cp:coreProperties>
</file>