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2" r:id="rId6"/>
    <p:sldId id="267" r:id="rId7"/>
    <p:sldId id="258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5C3CC-5714-462F-996A-F98EA0981F5E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F1FC1-E6BE-4DDA-8333-EFDFEC7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1FC1-E6BE-4DDA-8333-EFDFEC7A58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1DC4E-16E1-40E2-82C1-4272B41B560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ECE20-7891-40FF-819A-413D3597C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5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У врач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932040" cy="3645024"/>
          </a:xfrm>
          <a:prstGeom prst="rect">
            <a:avLst/>
          </a:prstGeom>
        </p:spPr>
      </p:pic>
      <p:pic>
        <p:nvPicPr>
          <p:cNvPr id="7" name="Рисунок 6" descr="здоровье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3016"/>
            <a:ext cx="4860032" cy="3284984"/>
          </a:xfrm>
          <a:prstGeom prst="rect">
            <a:avLst/>
          </a:prstGeom>
        </p:spPr>
      </p:pic>
      <p:pic>
        <p:nvPicPr>
          <p:cNvPr id="8" name="Рисунок 7" descr="здоровье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0"/>
            <a:ext cx="4211960" cy="3467483"/>
          </a:xfrm>
          <a:prstGeom prst="rect">
            <a:avLst/>
          </a:prstGeom>
        </p:spPr>
      </p:pic>
      <p:pic>
        <p:nvPicPr>
          <p:cNvPr id="9" name="Рисунок 8" descr="здоровь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3429000"/>
            <a:ext cx="4283968" cy="34290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ASSESSMENT  OF THE TEST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“5” – NO MISTAKES</a:t>
            </a:r>
          </a:p>
          <a:p>
            <a:r>
              <a:rPr lang="en-US" sz="3600" b="1" dirty="0" smtClean="0">
                <a:solidFill>
                  <a:schemeClr val="tx2"/>
                </a:solidFill>
              </a:rPr>
              <a:t>“4” – 1 or 2 MISTAKES</a:t>
            </a:r>
          </a:p>
          <a:p>
            <a:r>
              <a:rPr lang="en-US" sz="3600" b="1" dirty="0" smtClean="0">
                <a:solidFill>
                  <a:schemeClr val="tx2"/>
                </a:solidFill>
              </a:rPr>
              <a:t>“3” – 3 or 5 MISTAKES</a:t>
            </a:r>
          </a:p>
          <a:p>
            <a:r>
              <a:rPr lang="en-US" sz="3600" b="1" dirty="0" smtClean="0">
                <a:solidFill>
                  <a:schemeClr val="tx2"/>
                </a:solidFill>
              </a:rPr>
              <a:t>“2” – MORE THAN 5 MISTAKES</a:t>
            </a:r>
            <a:endParaRPr lang="ru-RU" sz="3600" b="1" dirty="0" smtClean="0">
              <a:solidFill>
                <a:schemeClr val="tx2"/>
              </a:solidFill>
            </a:endParaRPr>
          </a:p>
          <a:p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английский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437112"/>
            <a:ext cx="2185286" cy="2010463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HOMETASK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Reader, lesson 17, text.</a:t>
            </a:r>
          </a:p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To get “5” – compare Russian and English traditions of drinking tea.</a:t>
            </a:r>
          </a:p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To get “4” – make a plan to the text.</a:t>
            </a:r>
          </a:p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To get “3” – answer the questions after the text.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BE HEALTHY!!!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1183" y="1772816"/>
            <a:ext cx="4015342" cy="3995365"/>
          </a:xfrm>
        </p:spPr>
      </p:pic>
    </p:spTree>
  </p:cSld>
  <p:clrMapOvr>
    <a:masterClrMapping/>
  </p:clrMapOvr>
  <p:transition spd="slow" advClick="0" advTm="5000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9600" b="1" i="1" dirty="0" smtClean="0">
                <a:solidFill>
                  <a:srgbClr val="FF0000"/>
                </a:solidFill>
                <a:latin typeface="Algerian" pitchFamily="82" charset="0"/>
              </a:rPr>
              <a:t>HEALTH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у врач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3995936" cy="4752528"/>
          </a:xfrm>
        </p:spPr>
      </p:pic>
      <p:pic>
        <p:nvPicPr>
          <p:cNvPr id="6" name="Рисунок 5" descr="здоровье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0"/>
            <a:ext cx="3563888" cy="2664296"/>
          </a:xfrm>
          <a:prstGeom prst="rect">
            <a:avLst/>
          </a:prstGeom>
        </p:spPr>
      </p:pic>
      <p:pic>
        <p:nvPicPr>
          <p:cNvPr id="7" name="Рисунок 6" descr="здоровье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708920"/>
            <a:ext cx="5148064" cy="414908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FINISH THE PROVERBS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1"/>
            <a:ext cx="2520280" cy="460647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Health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is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у врача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4869160"/>
            <a:ext cx="1763688" cy="1783284"/>
          </a:xfrm>
          <a:prstGeom prst="rect">
            <a:avLst/>
          </a:prstGeom>
        </p:spPr>
      </p:pic>
      <p:pic>
        <p:nvPicPr>
          <p:cNvPr id="5" name="Рисунок 4" descr="у врача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406531"/>
            <a:ext cx="1728192" cy="195046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55776" y="1556792"/>
            <a:ext cx="511256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the best wealth.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132856"/>
            <a:ext cx="18094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2. Wealth is</a:t>
            </a:r>
            <a:endParaRPr lang="ru-RU" sz="2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2132856"/>
            <a:ext cx="353160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nothing without health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2708920"/>
            <a:ext cx="16224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3. You are 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708920"/>
            <a:ext cx="20905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what you eat</a:t>
            </a:r>
            <a:r>
              <a:rPr lang="en-US" sz="2600" b="1" dirty="0" smtClean="0"/>
              <a:t>.</a:t>
            </a:r>
            <a:endParaRPr lang="ru-RU" sz="2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3212976"/>
            <a:ext cx="276902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4. Early to bed and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3645024"/>
            <a:ext cx="74807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early to rise makes a man healthy, wealthy and wise.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4149080"/>
            <a:ext cx="18812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5. Eat to live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27784" y="4149080"/>
            <a:ext cx="28346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,but not live to eat.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4653136"/>
            <a:ext cx="26376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6. An apple a day 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5856" y="4653136"/>
            <a:ext cx="33761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keeps the doctor away.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5157192"/>
            <a:ext cx="22624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7. Don’t worry 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5816" y="5157192"/>
            <a:ext cx="169982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, be happy.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5589240"/>
            <a:ext cx="273029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8. The best wealth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5589240"/>
            <a:ext cx="145424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is health.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LISTENING</a:t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sz="4800" b="1" i="1" dirty="0" smtClean="0">
                <a:solidFill>
                  <a:srgbClr val="C00000"/>
                </a:solidFill>
              </a:rPr>
              <a:t/>
            </a:r>
            <a:br>
              <a:rPr lang="en-US" sz="4800" b="1" i="1" dirty="0" smtClean="0">
                <a:solidFill>
                  <a:srgbClr val="C00000"/>
                </a:solidFill>
              </a:rPr>
            </a:b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get </a:t>
            </a:r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hungry=want to 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eat</a:t>
            </a:r>
          </a:p>
          <a:p>
            <a:pPr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 cabbage   </a:t>
            </a:r>
          </a:p>
          <a:p>
            <a:pPr>
              <a:buNone/>
            </a:pPr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peas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rye 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bread</a:t>
            </a:r>
          </a:p>
          <a:p>
            <a:pPr>
              <a:buNone/>
            </a:pP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public </a:t>
            </a:r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places=places with a lot of people</a:t>
            </a:r>
          </a:p>
        </p:txBody>
      </p:sp>
      <p:pic>
        <p:nvPicPr>
          <p:cNvPr id="4" name="Рисунок 3" descr="капус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060848"/>
            <a:ext cx="1440161" cy="1080121"/>
          </a:xfrm>
          <a:prstGeom prst="rect">
            <a:avLst/>
          </a:prstGeom>
        </p:spPr>
      </p:pic>
      <p:pic>
        <p:nvPicPr>
          <p:cNvPr id="6" name="Рисунок 5" descr="горо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2348880"/>
            <a:ext cx="1492675" cy="1116968"/>
          </a:xfrm>
          <a:prstGeom prst="rect">
            <a:avLst/>
          </a:prstGeom>
        </p:spPr>
      </p:pic>
      <p:pic>
        <p:nvPicPr>
          <p:cNvPr id="7" name="Рисунок 6" descr="ржаной хле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501008"/>
            <a:ext cx="1584176" cy="104872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QUESTIONS: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400" dirty="0"/>
          </a:p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1.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How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many times does Max run around his house?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2. What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does he eat to keep fit?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3. Where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doesn’t Max like to eat?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4. Why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doesn’t Max like to have guests at home?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   5. What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is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his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motto?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4" name="Рисунок 3" descr="в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60648"/>
            <a:ext cx="1479753" cy="1844824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i="1" dirty="0" smtClean="0">
                <a:solidFill>
                  <a:srgbClr val="FF0000"/>
                </a:solidFill>
              </a:rPr>
              <a:t>SURVEY</a:t>
            </a:r>
            <a:r>
              <a:rPr lang="en-US" b="1" i="1" dirty="0" smtClean="0">
                <a:solidFill>
                  <a:srgbClr val="FF0000"/>
                </a:solidFill>
              </a:rPr>
              <a:t/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sz="4900" b="1" dirty="0" smtClean="0">
                <a:solidFill>
                  <a:schemeClr val="tx2"/>
                </a:solidFill>
              </a:rPr>
              <a:t>“WHAT IS YOUR LIFESTYLE”</a:t>
            </a:r>
            <a:endParaRPr lang="ru-RU" sz="49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Questions: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b="1" dirty="0" smtClean="0"/>
              <a:t>  </a:t>
            </a:r>
            <a:r>
              <a:rPr lang="ru-RU" sz="2800" b="1" dirty="0" smtClean="0"/>
              <a:t>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1.  Is it easy for you to get up early in the morning?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  2. Do you often skip breakfast?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  3. Do you do morning exercises?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  4. Is your lifestyle regular?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  5. Is your lifestyle chaotic?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3212976"/>
            <a:ext cx="1872208" cy="3228379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en-US" sz="4900" b="1" i="1" dirty="0" smtClean="0">
                <a:solidFill>
                  <a:srgbClr val="FF0000"/>
                </a:solidFill>
              </a:rPr>
              <a:t>Survey</a:t>
            </a:r>
            <a:r>
              <a:rPr lang="en-US" sz="4800" b="1" dirty="0" smtClean="0">
                <a:solidFill>
                  <a:srgbClr val="C00000"/>
                </a:solidFill>
              </a:rPr>
              <a:t/>
            </a:r>
            <a:br>
              <a:rPr lang="en-US" sz="4800" b="1" dirty="0" smtClean="0">
                <a:solidFill>
                  <a:srgbClr val="C00000"/>
                </a:solidFill>
              </a:rPr>
            </a:br>
            <a:r>
              <a:rPr lang="en-US" sz="4900" b="1" dirty="0" smtClean="0">
                <a:solidFill>
                  <a:schemeClr val="tx2"/>
                </a:solidFill>
              </a:rPr>
              <a:t>“What is your lifestyle?”</a:t>
            </a:r>
            <a:r>
              <a:rPr lang="ru-RU" sz="4900" b="1" dirty="0" smtClean="0">
                <a:solidFill>
                  <a:schemeClr val="tx2"/>
                </a:solidFill>
              </a:rPr>
              <a:t/>
            </a:r>
            <a:br>
              <a:rPr lang="ru-RU" sz="4900" b="1" dirty="0" smtClean="0">
                <a:solidFill>
                  <a:schemeClr val="tx2"/>
                </a:solidFill>
              </a:rPr>
            </a:br>
            <a:endParaRPr lang="ru-RU" sz="4900" b="1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493095"/>
          </a:xfrm>
        </p:spPr>
        <p:txBody>
          <a:bodyPr/>
          <a:lstStyle/>
          <a:p>
            <a:pPr algn="ctr">
              <a:buNone/>
            </a:pPr>
            <a:endParaRPr lang="en-US" b="1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nota.triwe.net/teachers/open/health.files/image00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727280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i="1" dirty="0" smtClean="0">
                <a:solidFill>
                  <a:srgbClr val="FF0000"/>
                </a:solidFill>
              </a:rPr>
              <a:t>FINAL TEST</a:t>
            </a: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chemeClr val="tx2"/>
                </a:solidFill>
              </a:rPr>
              <a:t>Fill in the missing words</a:t>
            </a:r>
            <a:endParaRPr lang="ru-RU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700808"/>
          <a:ext cx="8229600" cy="678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a).get up,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b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).hands,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c).healthy, d).exercises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e).teeth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f).shower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g).fit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h).little, 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).much, j).sweets, k).bad, l).smoke, m).go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bed, n).junk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o).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skip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2564904"/>
          <a:ext cx="8208911" cy="4149080"/>
        </p:xfrm>
        <a:graphic>
          <a:graphicData uri="http://schemas.openxmlformats.org/drawingml/2006/table">
            <a:tbl>
              <a:tblPr/>
              <a:tblGrid>
                <a:gridCol w="8208911"/>
              </a:tblGrid>
              <a:tr h="4149080">
                <a:tc>
                  <a:txBody>
                    <a:bodyPr/>
                    <a:lstStyle/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 ……..early and ……..early to keep fit.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2.Take regular ………… to keep fit.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 Take a cool/cold ……….. to keep fit.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4. Eat …………. food to keep fit.</a:t>
                      </a:r>
                      <a:r>
                        <a:rPr lang="en-US" sz="22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5. Never ……. to keep ……. 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6. Clean your …….. every morning and every evening.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7. Wash your ……… before meals.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8.Too ……food makes you thin.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9. Too ……. food makes you fat.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10.  ……… food makes you ill.</a:t>
                      </a:r>
                      <a:endParaRPr lang="ru-RU" sz="2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11. Too many ………. are ….. for your teeth.</a:t>
                      </a:r>
                    </a:p>
                    <a:p>
                      <a:pPr lvl="1"/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12.</a:t>
                      </a:r>
                      <a:r>
                        <a:rPr lang="en-US" sz="2200" b="1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Never ……… breakfast     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i="1" dirty="0" smtClean="0">
                <a:solidFill>
                  <a:srgbClr val="FF0000"/>
                </a:solidFill>
              </a:rPr>
              <a:t>KEY</a:t>
            </a: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endParaRPr lang="ru-RU" sz="29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 1. a, m.                         7. b.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 2. d.                               8. h.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 3. f.                                9. </a:t>
            </a:r>
            <a:r>
              <a:rPr lang="en-US" sz="4000" b="1" dirty="0" err="1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4. c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10. n.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5. l, g.                            11. j, k.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6. e.                                12. o.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у врача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653136"/>
            <a:ext cx="2354553" cy="137406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429</TotalTime>
  <Words>457</Words>
  <Application>Microsoft Office PowerPoint</Application>
  <PresentationFormat>Экран (4:3)</PresentationFormat>
  <Paragraphs>74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HEALTH</vt:lpstr>
      <vt:lpstr> FINISH THE PROVERBS </vt:lpstr>
      <vt:lpstr> LISTENING  </vt:lpstr>
      <vt:lpstr>QUESTIONS:</vt:lpstr>
      <vt:lpstr>SURVEY “WHAT IS YOUR LIFESTYLE”</vt:lpstr>
      <vt:lpstr>Survey “What is your lifestyle?” </vt:lpstr>
      <vt:lpstr>FINAL TEST Fill in the missing words</vt:lpstr>
      <vt:lpstr>KEY </vt:lpstr>
      <vt:lpstr>ASSESSMENT  OF THE TEST</vt:lpstr>
      <vt:lpstr>HOMETASK</vt:lpstr>
      <vt:lpstr>BE HEALTHY!!!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54</cp:revision>
  <dcterms:created xsi:type="dcterms:W3CDTF">2011-04-04T18:54:18Z</dcterms:created>
  <dcterms:modified xsi:type="dcterms:W3CDTF">2011-11-07T17:57:11Z</dcterms:modified>
</cp:coreProperties>
</file>