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58" r:id="rId3"/>
    <p:sldId id="259" r:id="rId4"/>
    <p:sldId id="260" r:id="rId5"/>
    <p:sldId id="262" r:id="rId6"/>
    <p:sldId id="263" r:id="rId7"/>
    <p:sldId id="264" r:id="rId8"/>
    <p:sldId id="265" r:id="rId9"/>
    <p:sldId id="266" r:id="rId10"/>
    <p:sldId id="268" r:id="rId11"/>
    <p:sldId id="269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00"/>
    <a:srgbClr val="FFFF99"/>
    <a:srgbClr val="FFFFCC"/>
    <a:srgbClr val="FFCCCC"/>
    <a:srgbClr val="9900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75DCED4-17DA-435E-B65A-8DEA81872143}" type="datetimeFigureOut">
              <a:rPr lang="ru-RU" smtClean="0"/>
              <a:pPr/>
              <a:t>03.11.2011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7246A3D-7732-45C2-85D2-E62BAD25967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246A3D-7732-45C2-85D2-E62BAD259676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246A3D-7732-45C2-85D2-E62BAD259676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659A1F-A1B1-41B4-AA1F-6EB7397A390D}" type="datetimeFigureOut">
              <a:rPr lang="ru-RU" smtClean="0"/>
              <a:pPr/>
              <a:t>03.11.2011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CD4689-9E7A-4BC8-BADD-7590228528F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659A1F-A1B1-41B4-AA1F-6EB7397A390D}" type="datetimeFigureOut">
              <a:rPr lang="ru-RU" smtClean="0"/>
              <a:pPr/>
              <a:t>03.11.2011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CD4689-9E7A-4BC8-BADD-7590228528F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659A1F-A1B1-41B4-AA1F-6EB7397A390D}" type="datetimeFigureOut">
              <a:rPr lang="ru-RU" smtClean="0"/>
              <a:pPr/>
              <a:t>03.11.2011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CD4689-9E7A-4BC8-BADD-7590228528F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659A1F-A1B1-41B4-AA1F-6EB7397A390D}" type="datetimeFigureOut">
              <a:rPr lang="ru-RU" smtClean="0"/>
              <a:pPr/>
              <a:t>03.11.2011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CD4689-9E7A-4BC8-BADD-7590228528F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659A1F-A1B1-41B4-AA1F-6EB7397A390D}" type="datetimeFigureOut">
              <a:rPr lang="ru-RU" smtClean="0"/>
              <a:pPr/>
              <a:t>03.11.2011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CD4689-9E7A-4BC8-BADD-7590228528F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659A1F-A1B1-41B4-AA1F-6EB7397A390D}" type="datetimeFigureOut">
              <a:rPr lang="ru-RU" smtClean="0"/>
              <a:pPr/>
              <a:t>03.11.2011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CD4689-9E7A-4BC8-BADD-7590228528F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659A1F-A1B1-41B4-AA1F-6EB7397A390D}" type="datetimeFigureOut">
              <a:rPr lang="ru-RU" smtClean="0"/>
              <a:pPr/>
              <a:t>03.11.2011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CD4689-9E7A-4BC8-BADD-7590228528F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659A1F-A1B1-41B4-AA1F-6EB7397A390D}" type="datetimeFigureOut">
              <a:rPr lang="ru-RU" smtClean="0"/>
              <a:pPr/>
              <a:t>03.11.2011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CD4689-9E7A-4BC8-BADD-7590228528F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659A1F-A1B1-41B4-AA1F-6EB7397A390D}" type="datetimeFigureOut">
              <a:rPr lang="ru-RU" smtClean="0"/>
              <a:pPr/>
              <a:t>03.11.2011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CD4689-9E7A-4BC8-BADD-7590228528F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659A1F-A1B1-41B4-AA1F-6EB7397A390D}" type="datetimeFigureOut">
              <a:rPr lang="ru-RU" smtClean="0"/>
              <a:pPr/>
              <a:t>03.11.2011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CD4689-9E7A-4BC8-BADD-7590228528F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659A1F-A1B1-41B4-AA1F-6EB7397A390D}" type="datetimeFigureOut">
              <a:rPr lang="ru-RU" smtClean="0"/>
              <a:pPr/>
              <a:t>03.11.2011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CD4689-9E7A-4BC8-BADD-7590228528F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5000" r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659A1F-A1B1-41B4-AA1F-6EB7397A390D}" type="datetimeFigureOut">
              <a:rPr lang="ru-RU" smtClean="0"/>
              <a:pPr/>
              <a:t>03.11.2011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CD4689-9E7A-4BC8-BADD-7590228528F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48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Заповеди и заветы.</a:t>
            </a:r>
            <a:br>
              <a:rPr lang="ru-RU" sz="48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8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Молитвы .</a:t>
            </a:r>
            <a:endParaRPr lang="ru-RU" sz="48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r"/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Учитель начальных классов</a:t>
            </a:r>
          </a:p>
          <a:p>
            <a:pPr algn="r"/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МОУСОШ №23</a:t>
            </a:r>
          </a:p>
          <a:p>
            <a:pPr algn="r"/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ЖЕБРИК Т. С.</a:t>
            </a:r>
            <a:endParaRPr lang="ru-RU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500034" y="142852"/>
            <a:ext cx="8229600" cy="1143000"/>
          </a:xfrm>
        </p:spPr>
        <p:txBody>
          <a:bodyPr/>
          <a:lstStyle/>
          <a:p>
            <a:r>
              <a:rPr lang="ru-RU" dirty="0" smtClean="0">
                <a:solidFill>
                  <a:srgbClr val="800000"/>
                </a:solidFill>
              </a:rPr>
              <a:t>Молитва </a:t>
            </a:r>
            <a:endParaRPr lang="ru-RU" dirty="0">
              <a:solidFill>
                <a:srgbClr val="800000"/>
              </a:solidFill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00562" y="1214422"/>
            <a:ext cx="4071966" cy="514353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1800" dirty="0" smtClean="0">
                <a:solidFill>
                  <a:srgbClr val="800000"/>
                </a:solidFill>
              </a:rPr>
              <a:t>В минуту жизни трудную</a:t>
            </a:r>
          </a:p>
          <a:p>
            <a:pPr>
              <a:buNone/>
            </a:pPr>
            <a:r>
              <a:rPr lang="ru-RU" sz="1800" dirty="0" smtClean="0">
                <a:solidFill>
                  <a:srgbClr val="800000"/>
                </a:solidFill>
              </a:rPr>
              <a:t>Теснится ль в сердце грусть:</a:t>
            </a:r>
          </a:p>
          <a:p>
            <a:pPr>
              <a:buNone/>
            </a:pPr>
            <a:r>
              <a:rPr lang="ru-RU" sz="1800" dirty="0" smtClean="0">
                <a:solidFill>
                  <a:srgbClr val="800000"/>
                </a:solidFill>
              </a:rPr>
              <a:t>Одну молитву чудную </a:t>
            </a:r>
          </a:p>
          <a:p>
            <a:pPr>
              <a:buNone/>
            </a:pPr>
            <a:r>
              <a:rPr lang="ru-RU" sz="1800" dirty="0" smtClean="0">
                <a:solidFill>
                  <a:srgbClr val="800000"/>
                </a:solidFill>
              </a:rPr>
              <a:t>Твержу я наизусть.</a:t>
            </a:r>
          </a:p>
          <a:p>
            <a:pPr>
              <a:buNone/>
            </a:pPr>
            <a:endParaRPr lang="ru-RU" sz="1100" dirty="0" smtClean="0">
              <a:solidFill>
                <a:srgbClr val="800000"/>
              </a:solidFill>
            </a:endParaRPr>
          </a:p>
          <a:p>
            <a:pPr>
              <a:buNone/>
            </a:pPr>
            <a:r>
              <a:rPr lang="ru-RU" sz="1800" dirty="0" smtClean="0">
                <a:solidFill>
                  <a:srgbClr val="800000"/>
                </a:solidFill>
              </a:rPr>
              <a:t>Есть сила благодатная</a:t>
            </a:r>
          </a:p>
          <a:p>
            <a:pPr>
              <a:buNone/>
            </a:pPr>
            <a:r>
              <a:rPr lang="ru-RU" sz="1800" dirty="0" smtClean="0">
                <a:solidFill>
                  <a:srgbClr val="800000"/>
                </a:solidFill>
              </a:rPr>
              <a:t>В созвучье слов живых, </a:t>
            </a:r>
          </a:p>
          <a:p>
            <a:pPr>
              <a:buNone/>
            </a:pPr>
            <a:r>
              <a:rPr lang="ru-RU" sz="1800" dirty="0" smtClean="0">
                <a:solidFill>
                  <a:srgbClr val="800000"/>
                </a:solidFill>
              </a:rPr>
              <a:t>И дышит непонятная, </a:t>
            </a:r>
          </a:p>
          <a:p>
            <a:pPr>
              <a:buNone/>
            </a:pPr>
            <a:r>
              <a:rPr lang="ru-RU" sz="1800" dirty="0" smtClean="0">
                <a:solidFill>
                  <a:srgbClr val="800000"/>
                </a:solidFill>
              </a:rPr>
              <a:t>Святая прелесть в них.</a:t>
            </a:r>
          </a:p>
          <a:p>
            <a:pPr>
              <a:buNone/>
            </a:pPr>
            <a:endParaRPr lang="ru-RU" sz="1100" dirty="0" smtClean="0">
              <a:solidFill>
                <a:srgbClr val="800000"/>
              </a:solidFill>
            </a:endParaRPr>
          </a:p>
          <a:p>
            <a:pPr>
              <a:buNone/>
            </a:pPr>
            <a:r>
              <a:rPr lang="ru-RU" sz="1800" dirty="0" smtClean="0">
                <a:solidFill>
                  <a:srgbClr val="800000"/>
                </a:solidFill>
              </a:rPr>
              <a:t>С души как бремя скатится,</a:t>
            </a:r>
          </a:p>
          <a:p>
            <a:pPr>
              <a:buNone/>
            </a:pPr>
            <a:r>
              <a:rPr lang="ru-RU" sz="1800" dirty="0" smtClean="0">
                <a:solidFill>
                  <a:srgbClr val="800000"/>
                </a:solidFill>
              </a:rPr>
              <a:t>Сомненье далеко –</a:t>
            </a:r>
          </a:p>
          <a:p>
            <a:pPr>
              <a:buNone/>
            </a:pPr>
            <a:r>
              <a:rPr lang="ru-RU" sz="1800" dirty="0" smtClean="0">
                <a:solidFill>
                  <a:srgbClr val="800000"/>
                </a:solidFill>
              </a:rPr>
              <a:t>И верится, и плачется,</a:t>
            </a:r>
          </a:p>
          <a:p>
            <a:pPr>
              <a:buNone/>
            </a:pPr>
            <a:r>
              <a:rPr lang="ru-RU" sz="1800" dirty="0" smtClean="0">
                <a:solidFill>
                  <a:srgbClr val="800000"/>
                </a:solidFill>
              </a:rPr>
              <a:t>И так легко, легко…</a:t>
            </a:r>
          </a:p>
          <a:p>
            <a:pPr algn="r">
              <a:buNone/>
            </a:pPr>
            <a:r>
              <a:rPr lang="ru-RU" sz="1800" dirty="0" smtClean="0">
                <a:solidFill>
                  <a:srgbClr val="800000"/>
                </a:solidFill>
              </a:rPr>
              <a:t>М. Ю. Лермонтов</a:t>
            </a:r>
          </a:p>
        </p:txBody>
      </p:sp>
      <p:pic>
        <p:nvPicPr>
          <p:cNvPr id="4" name="Рисунок 3" descr="http://ds.bgco.org/docushare/dsweb/Get/Rendition-24792/html/index39806.png"/>
          <p:cNvPicPr/>
          <p:nvPr/>
        </p:nvPicPr>
        <p:blipFill>
          <a:blip r:embed="rId2">
            <a:duotone>
              <a:prstClr val="black"/>
              <a:srgbClr val="D9C3A5">
                <a:tint val="50000"/>
                <a:satMod val="180000"/>
              </a:srgbClr>
            </a:duotone>
          </a:blip>
          <a:srcRect l="45190" t="-744"/>
          <a:stretch>
            <a:fillRect/>
          </a:stretch>
        </p:blipFill>
        <p:spPr bwMode="auto">
          <a:xfrm flipH="1">
            <a:off x="357158" y="1142984"/>
            <a:ext cx="3429024" cy="4929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28596" y="2500306"/>
            <a:ext cx="8229600" cy="1143000"/>
          </a:xfrm>
        </p:spPr>
        <p:txBody>
          <a:bodyPr>
            <a:normAutofit/>
          </a:bodyPr>
          <a:lstStyle/>
          <a:p>
            <a:r>
              <a:rPr lang="ru-RU" sz="4800" dirty="0" smtClean="0">
                <a:solidFill>
                  <a:srgbClr val="800000"/>
                </a:solidFill>
              </a:rPr>
              <a:t>Спасибо за работу!</a:t>
            </a:r>
            <a:endParaRPr lang="ru-RU" sz="4800" dirty="0">
              <a:solidFill>
                <a:srgbClr val="8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b="1" dirty="0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Заповеди</a:t>
            </a:r>
            <a:r>
              <a:rPr lang="ru-RU" sz="6000" dirty="0" smtClean="0">
                <a:solidFill>
                  <a:srgbClr val="800000"/>
                </a:solidFill>
              </a:rPr>
              <a:t> </a:t>
            </a:r>
            <a:endParaRPr lang="ru-RU" sz="6000" dirty="0">
              <a:solidFill>
                <a:srgbClr val="8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500174"/>
            <a:ext cx="7643866" cy="4525963"/>
          </a:xfrm>
        </p:spPr>
        <p:txBody>
          <a:bodyPr>
            <a:noAutofit/>
          </a:bodyPr>
          <a:lstStyle/>
          <a:p>
            <a:pPr>
              <a:spcBef>
                <a:spcPct val="0"/>
              </a:spcBef>
              <a:buClr>
                <a:schemeClr val="accent6">
                  <a:lumMod val="50000"/>
                </a:schemeClr>
              </a:buClr>
              <a:buFont typeface="Webdings" pitchFamily="18" charset="2"/>
              <a:buChar char="ÿ"/>
            </a:pPr>
            <a:r>
              <a:rPr lang="ru-RU" sz="4000" b="1" dirty="0" smtClean="0">
                <a:solidFill>
                  <a:srgbClr val="80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Почитай отца твоего и мать.</a:t>
            </a:r>
          </a:p>
          <a:p>
            <a:pPr>
              <a:spcBef>
                <a:spcPct val="0"/>
              </a:spcBef>
              <a:buClr>
                <a:schemeClr val="accent6">
                  <a:lumMod val="50000"/>
                </a:schemeClr>
              </a:buClr>
              <a:buFont typeface="Webdings" pitchFamily="18" charset="2"/>
              <a:buChar char="ÿ"/>
            </a:pPr>
            <a:r>
              <a:rPr lang="ru-RU" sz="4000" b="1" dirty="0" smtClean="0">
                <a:solidFill>
                  <a:srgbClr val="80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Не кради.</a:t>
            </a:r>
          </a:p>
          <a:p>
            <a:pPr>
              <a:spcBef>
                <a:spcPct val="0"/>
              </a:spcBef>
              <a:buClr>
                <a:schemeClr val="accent6">
                  <a:lumMod val="50000"/>
                </a:schemeClr>
              </a:buClr>
              <a:buFont typeface="Webdings" pitchFamily="18" charset="2"/>
              <a:buChar char="ÿ"/>
            </a:pPr>
            <a:r>
              <a:rPr lang="ru-RU" sz="4000" b="1" dirty="0" smtClean="0">
                <a:solidFill>
                  <a:srgbClr val="80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Мир имейте между собой.</a:t>
            </a:r>
          </a:p>
          <a:p>
            <a:pPr>
              <a:spcBef>
                <a:spcPct val="0"/>
              </a:spcBef>
              <a:buClr>
                <a:schemeClr val="accent6">
                  <a:lumMod val="50000"/>
                </a:schemeClr>
              </a:buClr>
              <a:buFont typeface="Webdings" pitchFamily="18" charset="2"/>
              <a:buChar char="ÿ"/>
            </a:pPr>
            <a:r>
              <a:rPr lang="ru-RU" sz="4000" b="1" dirty="0" smtClean="0">
                <a:solidFill>
                  <a:srgbClr val="80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Будьте милосердны.</a:t>
            </a:r>
          </a:p>
          <a:p>
            <a:pPr>
              <a:spcBef>
                <a:spcPct val="0"/>
              </a:spcBef>
              <a:buClr>
                <a:schemeClr val="accent6">
                  <a:lumMod val="50000"/>
                </a:schemeClr>
              </a:buClr>
              <a:buFont typeface="Webdings" pitchFamily="18" charset="2"/>
              <a:buChar char="ÿ"/>
            </a:pPr>
            <a:r>
              <a:rPr lang="ru-RU" sz="4000" b="1" dirty="0" smtClean="0">
                <a:solidFill>
                  <a:srgbClr val="80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Не произноси ложного</a:t>
            </a:r>
          </a:p>
          <a:p>
            <a:pPr>
              <a:spcBef>
                <a:spcPct val="0"/>
              </a:spcBef>
              <a:buClr>
                <a:schemeClr val="accent6">
                  <a:lumMod val="50000"/>
                </a:schemeClr>
              </a:buClr>
              <a:buNone/>
            </a:pPr>
            <a:r>
              <a:rPr lang="ru-RU" sz="4000" b="1" dirty="0" smtClean="0">
                <a:solidFill>
                  <a:srgbClr val="80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    свидетельства.</a:t>
            </a:r>
          </a:p>
        </p:txBody>
      </p:sp>
      <p:pic>
        <p:nvPicPr>
          <p:cNvPr id="4" name="Рисунок 3" descr="10-commandment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15140" y="4000504"/>
            <a:ext cx="2252662" cy="246140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Заголовок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6000" dirty="0" smtClean="0">
                <a:solidFill>
                  <a:srgbClr val="800000"/>
                </a:solidFill>
              </a:rPr>
              <a:t>Береги платье   .  .  . ,</a:t>
            </a:r>
          </a:p>
          <a:p>
            <a:pPr>
              <a:buNone/>
            </a:pPr>
            <a:r>
              <a:rPr lang="ru-RU" sz="6000" dirty="0" smtClean="0">
                <a:solidFill>
                  <a:srgbClr val="800000"/>
                </a:solidFill>
              </a:rPr>
              <a:t> а честь   .   .   .   .</a:t>
            </a:r>
          </a:p>
          <a:p>
            <a:pPr>
              <a:buNone/>
            </a:pPr>
            <a:endParaRPr lang="ru-RU" sz="6000" dirty="0" smtClean="0"/>
          </a:p>
          <a:p>
            <a:pPr>
              <a:buNone/>
            </a:pPr>
            <a:endParaRPr lang="ru-RU" sz="6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4"/>
          <p:cNvSpPr>
            <a:spLocks noGrp="1"/>
          </p:cNvSpPr>
          <p:nvPr>
            <p:ph idx="1"/>
          </p:nvPr>
        </p:nvSpPr>
        <p:spPr>
          <a:xfrm>
            <a:off x="500034" y="1214422"/>
            <a:ext cx="82296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6000" dirty="0" smtClean="0">
                <a:solidFill>
                  <a:srgbClr val="800000"/>
                </a:solidFill>
              </a:rPr>
              <a:t>Береги платье </a:t>
            </a:r>
            <a:r>
              <a:rPr lang="ru-RU" sz="6000" dirty="0" err="1" smtClean="0">
                <a:solidFill>
                  <a:srgbClr val="800000"/>
                </a:solidFill>
              </a:rPr>
              <a:t>снову</a:t>
            </a:r>
            <a:r>
              <a:rPr lang="ru-RU" sz="6000" dirty="0" smtClean="0">
                <a:solidFill>
                  <a:srgbClr val="800000"/>
                </a:solidFill>
              </a:rPr>
              <a:t>,</a:t>
            </a:r>
          </a:p>
          <a:p>
            <a:pPr>
              <a:buNone/>
            </a:pPr>
            <a:r>
              <a:rPr lang="ru-RU" sz="6000" dirty="0" smtClean="0">
                <a:solidFill>
                  <a:srgbClr val="800000"/>
                </a:solidFill>
              </a:rPr>
              <a:t> а честь  смолоду.</a:t>
            </a:r>
          </a:p>
          <a:p>
            <a:pPr>
              <a:buNone/>
            </a:pPr>
            <a:endParaRPr lang="ru-RU" sz="6000" dirty="0"/>
          </a:p>
        </p:txBody>
      </p:sp>
      <p:pic>
        <p:nvPicPr>
          <p:cNvPr id="5" name="Рисунок 4" descr="http://img-fotki.yandex.ru/get/3011/tibolovin.1c/0_28871_901500c4_XL"/>
          <p:cNvPicPr/>
          <p:nvPr/>
        </p:nvPicPr>
        <p:blipFill>
          <a:blip r:embed="rId2">
            <a:lum bright="40000"/>
          </a:blip>
          <a:srcRect l="6667" t="5264" r="3333" b="15789"/>
          <a:stretch>
            <a:fillRect/>
          </a:stretch>
        </p:blipFill>
        <p:spPr bwMode="auto">
          <a:xfrm>
            <a:off x="2571736" y="4143380"/>
            <a:ext cx="3643338" cy="2143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5400" b="1" dirty="0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Народная</a:t>
            </a:r>
            <a:r>
              <a:rPr lang="ru-RU" dirty="0" smtClean="0"/>
              <a:t> </a:t>
            </a:r>
            <a:r>
              <a:rPr lang="ru-RU" sz="5400" b="1" dirty="0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мудрость</a:t>
            </a:r>
            <a:endParaRPr lang="ru-RU" sz="5400" b="1" dirty="0">
              <a:solidFill>
                <a:srgbClr val="8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spcBef>
                <a:spcPct val="0"/>
              </a:spcBef>
              <a:buClr>
                <a:schemeClr val="accent6">
                  <a:lumMod val="50000"/>
                </a:schemeClr>
              </a:buClr>
              <a:buFont typeface="Wingdings" pitchFamily="2" charset="2"/>
              <a:buChar char=""/>
            </a:pPr>
            <a:r>
              <a:rPr lang="ru-RU" b="1" dirty="0" smtClean="0">
                <a:solidFill>
                  <a:srgbClr val="80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НЕ ИЩИ КРАСОТЫ, А ИЩИ ДОБРОТЫ</a:t>
            </a:r>
          </a:p>
          <a:p>
            <a:pPr>
              <a:spcBef>
                <a:spcPct val="0"/>
              </a:spcBef>
              <a:buClr>
                <a:schemeClr val="accent6">
                  <a:lumMod val="50000"/>
                </a:schemeClr>
              </a:buClr>
              <a:buFont typeface="Wingdings" pitchFamily="2" charset="2"/>
              <a:buChar char=""/>
            </a:pPr>
            <a:r>
              <a:rPr lang="ru-RU" b="1" dirty="0" smtClean="0">
                <a:solidFill>
                  <a:srgbClr val="80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СЛАБОГО ОБИЖАТЬ – СЕБЕ ДОБРА НЕ ЖЕЛАТЬ</a:t>
            </a:r>
          </a:p>
          <a:p>
            <a:pPr>
              <a:spcBef>
                <a:spcPct val="0"/>
              </a:spcBef>
              <a:buClr>
                <a:schemeClr val="accent6">
                  <a:lumMod val="50000"/>
                </a:schemeClr>
              </a:buClr>
              <a:buFont typeface="Wingdings" pitchFamily="2" charset="2"/>
              <a:buChar char=""/>
            </a:pPr>
            <a:r>
              <a:rPr lang="ru-RU" b="1" dirty="0" smtClean="0">
                <a:solidFill>
                  <a:srgbClr val="80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СОГЛАСНОМУ СТАДУ И ВОЛК НЕ СТРАШЕН</a:t>
            </a:r>
          </a:p>
          <a:p>
            <a:pPr>
              <a:spcBef>
                <a:spcPct val="0"/>
              </a:spcBef>
              <a:buClr>
                <a:schemeClr val="accent6">
                  <a:lumMod val="50000"/>
                </a:schemeClr>
              </a:buClr>
              <a:buFont typeface="Wingdings" pitchFamily="2" charset="2"/>
              <a:buChar char=""/>
            </a:pPr>
            <a:r>
              <a:rPr lang="ru-RU" b="1" dirty="0" smtClean="0">
                <a:solidFill>
                  <a:srgbClr val="80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СОГЛАСИЕ, ЛАД ДЛЯ ОБЩЕГО ДЕЛА КЛАД</a:t>
            </a:r>
          </a:p>
          <a:p>
            <a:pPr>
              <a:buFont typeface="Wingdings" pitchFamily="2" charset="2"/>
              <a:buChar char=""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5400" b="1" dirty="0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Заветы </a:t>
            </a:r>
            <a:endParaRPr lang="ru-RU" sz="5400" b="1" dirty="0">
              <a:solidFill>
                <a:srgbClr val="8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85860"/>
            <a:ext cx="8229600" cy="5143536"/>
          </a:xfrm>
        </p:spPr>
        <p:txBody>
          <a:bodyPr>
            <a:normAutofit/>
          </a:bodyPr>
          <a:lstStyle/>
          <a:p>
            <a:pPr algn="just">
              <a:buFont typeface="Wingdings" pitchFamily="2" charset="2"/>
              <a:buChar char=""/>
            </a:pPr>
            <a:r>
              <a:rPr lang="ru-RU" sz="4400" b="1" dirty="0" smtClean="0">
                <a:solidFill>
                  <a:srgbClr val="80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Пословицы</a:t>
            </a:r>
          </a:p>
          <a:p>
            <a:pPr algn="just">
              <a:buFont typeface="Wingdings" pitchFamily="2" charset="2"/>
              <a:buChar char=""/>
            </a:pPr>
            <a:r>
              <a:rPr lang="ru-RU" sz="4400" b="1" dirty="0" smtClean="0">
                <a:solidFill>
                  <a:srgbClr val="80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Поговорки</a:t>
            </a:r>
          </a:p>
          <a:p>
            <a:pPr algn="just">
              <a:buFont typeface="Wingdings" pitchFamily="2" charset="2"/>
              <a:buChar char=""/>
            </a:pPr>
            <a:r>
              <a:rPr lang="ru-RU" sz="4400" b="1" dirty="0" smtClean="0">
                <a:solidFill>
                  <a:srgbClr val="80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Поучения </a:t>
            </a:r>
          </a:p>
          <a:p>
            <a:pPr algn="just">
              <a:buFont typeface="Wingdings" pitchFamily="2" charset="2"/>
              <a:buChar char=""/>
            </a:pPr>
            <a:r>
              <a:rPr lang="ru-RU" sz="4400" b="1" dirty="0" smtClean="0">
                <a:solidFill>
                  <a:srgbClr val="80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Родительские </a:t>
            </a:r>
          </a:p>
          <a:p>
            <a:pPr algn="just">
              <a:buNone/>
            </a:pPr>
            <a:r>
              <a:rPr lang="ru-RU" sz="4400" b="1" dirty="0" smtClean="0">
                <a:solidFill>
                  <a:srgbClr val="80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 </a:t>
            </a:r>
            <a:r>
              <a:rPr lang="ru-RU" sz="4400" b="1" dirty="0" smtClean="0">
                <a:solidFill>
                  <a:srgbClr val="80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  </a:t>
            </a:r>
            <a:r>
              <a:rPr lang="ru-RU" sz="4400" b="1" dirty="0" smtClean="0">
                <a:solidFill>
                  <a:srgbClr val="80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наставления </a:t>
            </a:r>
          </a:p>
          <a:p>
            <a:pPr algn="just">
              <a:buFont typeface="Wingdings" pitchFamily="2" charset="2"/>
              <a:buChar char=""/>
            </a:pPr>
            <a:r>
              <a:rPr lang="ru-RU" sz="4400" b="1" dirty="0" smtClean="0">
                <a:solidFill>
                  <a:srgbClr val="80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Жизненные советы</a:t>
            </a:r>
          </a:p>
        </p:txBody>
      </p:sp>
      <p:pic>
        <p:nvPicPr>
          <p:cNvPr id="5" name="Рисунок 4" descr="0_45055_42d8f9af_XXL.jpg"/>
          <p:cNvPicPr>
            <a:picLocks noChangeAspect="1"/>
          </p:cNvPicPr>
          <p:nvPr/>
        </p:nvPicPr>
        <p:blipFill>
          <a:blip r:embed="rId3">
            <a:duotone>
              <a:prstClr val="black"/>
              <a:srgbClr val="D9C3A5">
                <a:tint val="50000"/>
                <a:satMod val="180000"/>
              </a:srgbClr>
            </a:duotone>
            <a:lum bright="30000"/>
          </a:blip>
          <a:stretch>
            <a:fillRect/>
          </a:stretch>
        </p:blipFill>
        <p:spPr>
          <a:xfrm>
            <a:off x="5214942" y="1428736"/>
            <a:ext cx="3070172" cy="400052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428596" y="642918"/>
            <a:ext cx="4040188" cy="639762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800000"/>
                </a:solidFill>
              </a:rPr>
              <a:t>Заповеди божьи</a:t>
            </a:r>
            <a:endParaRPr lang="ru-RU" sz="2800" dirty="0">
              <a:solidFill>
                <a:srgbClr val="800000"/>
              </a:solidFill>
            </a:endParaRPr>
          </a:p>
        </p:txBody>
      </p:sp>
      <p:graphicFrame>
        <p:nvGraphicFramePr>
          <p:cNvPr id="16" name="Содержимое 15"/>
          <p:cNvGraphicFramePr>
            <a:graphicFrameLocks noGrp="1"/>
          </p:cNvGraphicFramePr>
          <p:nvPr>
            <p:ph sz="half" idx="2"/>
          </p:nvPr>
        </p:nvGraphicFramePr>
        <p:xfrm>
          <a:off x="214282" y="1428736"/>
          <a:ext cx="3686172" cy="471489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86172"/>
              </a:tblGrid>
              <a:tr h="73873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i="1" dirty="0" smtClean="0">
                          <a:solidFill>
                            <a:srgbClr val="800000"/>
                          </a:solidFill>
                        </a:rPr>
                        <a:t>Почитай отца твоего и мать</a:t>
                      </a:r>
                      <a:endParaRPr lang="ru-RU" sz="1800" dirty="0" smtClean="0">
                        <a:solidFill>
                          <a:srgbClr val="8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66191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i="1" dirty="0" smtClean="0">
                          <a:solidFill>
                            <a:srgbClr val="800000"/>
                          </a:solidFill>
                        </a:rPr>
                        <a:t>Будьте милосердны</a:t>
                      </a:r>
                      <a:endParaRPr lang="ru-RU" sz="1800" dirty="0" smtClean="0">
                        <a:solidFill>
                          <a:srgbClr val="800000"/>
                        </a:solidFill>
                      </a:endParaRPr>
                    </a:p>
                    <a:p>
                      <a:endParaRPr lang="ru-RU" dirty="0">
                        <a:solidFill>
                          <a:srgbClr val="8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66783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i="1" dirty="0" smtClean="0">
                          <a:solidFill>
                            <a:srgbClr val="800000"/>
                          </a:solidFill>
                        </a:rPr>
                        <a:t>Не произноси ложного свидетельства</a:t>
                      </a:r>
                      <a:endParaRPr lang="ru-RU" sz="1800" dirty="0" smtClean="0">
                        <a:solidFill>
                          <a:srgbClr val="8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66191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i="1" dirty="0" smtClean="0">
                          <a:solidFill>
                            <a:srgbClr val="800000"/>
                          </a:solidFill>
                        </a:rPr>
                        <a:t>Не осуждай другого</a:t>
                      </a:r>
                      <a:endParaRPr lang="ru-RU" sz="1800" dirty="0" smtClean="0">
                        <a:solidFill>
                          <a:srgbClr val="800000"/>
                        </a:solidFill>
                      </a:endParaRPr>
                    </a:p>
                    <a:p>
                      <a:endParaRPr lang="ru-RU" dirty="0">
                        <a:solidFill>
                          <a:srgbClr val="8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66069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i="1" dirty="0" smtClean="0">
                          <a:solidFill>
                            <a:srgbClr val="800000"/>
                          </a:solidFill>
                        </a:rPr>
                        <a:t>Не кради</a:t>
                      </a:r>
                      <a:endParaRPr lang="ru-RU" sz="1800" dirty="0" smtClean="0">
                        <a:solidFill>
                          <a:srgbClr val="8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66191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i="1" dirty="0" smtClean="0">
                          <a:solidFill>
                            <a:srgbClr val="800000"/>
                          </a:solidFill>
                        </a:rPr>
                        <a:t>Всякому просящему у тебя, давай</a:t>
                      </a:r>
                      <a:endParaRPr lang="ru-RU" dirty="0">
                        <a:solidFill>
                          <a:srgbClr val="8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66191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i="1" dirty="0" smtClean="0">
                          <a:solidFill>
                            <a:srgbClr val="800000"/>
                          </a:solidFill>
                        </a:rPr>
                        <a:t>Мир имейте между собой</a:t>
                      </a:r>
                      <a:endParaRPr lang="ru-RU" sz="1800" dirty="0" smtClean="0">
                        <a:solidFill>
                          <a:srgbClr val="800000"/>
                        </a:solidFill>
                      </a:endParaRPr>
                    </a:p>
                    <a:p>
                      <a:endParaRPr lang="ru-RU" dirty="0">
                        <a:solidFill>
                          <a:srgbClr val="8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7" name="Текст 6"/>
          <p:cNvSpPr>
            <a:spLocks noGrp="1"/>
          </p:cNvSpPr>
          <p:nvPr>
            <p:ph type="body" sz="quarter" idx="3"/>
          </p:nvPr>
        </p:nvSpPr>
        <p:spPr>
          <a:xfrm>
            <a:off x="4572000" y="642918"/>
            <a:ext cx="4041775" cy="639762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800000"/>
                </a:solidFill>
              </a:rPr>
              <a:t>Заветы предков</a:t>
            </a:r>
            <a:endParaRPr lang="ru-RU" sz="2800" dirty="0">
              <a:solidFill>
                <a:srgbClr val="800000"/>
              </a:solidFill>
            </a:endParaRPr>
          </a:p>
        </p:txBody>
      </p:sp>
      <p:graphicFrame>
        <p:nvGraphicFramePr>
          <p:cNvPr id="17" name="Содержимое 16"/>
          <p:cNvGraphicFramePr>
            <a:graphicFrameLocks noGrp="1"/>
          </p:cNvGraphicFramePr>
          <p:nvPr>
            <p:ph sz="quarter" idx="4"/>
          </p:nvPr>
        </p:nvGraphicFramePr>
        <p:xfrm>
          <a:off x="5000628" y="1428750"/>
          <a:ext cx="3857652" cy="4754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57652"/>
              </a:tblGrid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ru-RU" sz="1800" b="1" i="1" kern="1200" dirty="0" smtClean="0">
                          <a:solidFill>
                            <a:srgbClr val="800000"/>
                          </a:solidFill>
                          <a:latin typeface="+mn-lt"/>
                          <a:ea typeface="+mn-ea"/>
                          <a:cs typeface="+mn-cs"/>
                        </a:rPr>
                        <a:t>Согласие да лад – для общего дела клад</a:t>
                      </a:r>
                      <a:r>
                        <a:rPr lang="ru-RU" sz="1800" b="1" kern="1200" dirty="0" smtClean="0">
                          <a:solidFill>
                            <a:srgbClr val="800000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ru-RU" sz="1800" b="1" i="1" kern="1200" dirty="0" smtClean="0">
                          <a:solidFill>
                            <a:srgbClr val="800000"/>
                          </a:solidFill>
                          <a:latin typeface="+mn-lt"/>
                          <a:ea typeface="+mn-ea"/>
                          <a:cs typeface="+mn-cs"/>
                        </a:rPr>
                        <a:t>Лучше мало, да честно</a:t>
                      </a:r>
                      <a:r>
                        <a:rPr lang="ru-RU" sz="1800" kern="1200" dirty="0" smtClean="0">
                          <a:solidFill>
                            <a:srgbClr val="800000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</a:p>
                    <a:p>
                      <a:pPr>
                        <a:buFont typeface="Arial" pitchFamily="34" charset="0"/>
                        <a:buNone/>
                      </a:pPr>
                      <a:endParaRPr lang="ru-RU" dirty="0">
                        <a:solidFill>
                          <a:srgbClr val="8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ru-RU" sz="1800" b="1" i="1" kern="1200" dirty="0" smtClean="0">
                          <a:solidFill>
                            <a:srgbClr val="800000"/>
                          </a:solidFill>
                          <a:latin typeface="+mn-lt"/>
                          <a:ea typeface="+mn-ea"/>
                          <a:cs typeface="+mn-cs"/>
                        </a:rPr>
                        <a:t>Ближнему  поможешь – радость узнаешь</a:t>
                      </a:r>
                      <a:r>
                        <a:rPr lang="ru-RU" sz="1800" kern="1200" dirty="0" smtClean="0">
                          <a:solidFill>
                            <a:srgbClr val="800000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ru-RU" sz="1800" b="1" i="1" kern="1200" dirty="0" smtClean="0">
                          <a:solidFill>
                            <a:srgbClr val="800000"/>
                          </a:solidFill>
                          <a:latin typeface="+mn-lt"/>
                          <a:ea typeface="+mn-ea"/>
                          <a:cs typeface="+mn-cs"/>
                        </a:rPr>
                        <a:t>Кто родителей почитает, тот во век не погибает</a:t>
                      </a:r>
                      <a:r>
                        <a:rPr lang="ru-RU" sz="1800" kern="1200" dirty="0" smtClean="0">
                          <a:solidFill>
                            <a:srgbClr val="800000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ru-RU" sz="1800" b="1" i="1" kern="1200" dirty="0" smtClean="0">
                          <a:solidFill>
                            <a:srgbClr val="800000"/>
                          </a:solidFill>
                          <a:latin typeface="+mn-lt"/>
                          <a:ea typeface="+mn-ea"/>
                          <a:cs typeface="+mn-cs"/>
                        </a:rPr>
                        <a:t>Бедного обижать – себе добра не желать </a:t>
                      </a:r>
                      <a:endParaRPr lang="ru-RU" sz="1800" kern="1200" dirty="0" smtClean="0">
                        <a:solidFill>
                          <a:srgbClr val="80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ru-RU" sz="1800" b="1" i="1" kern="1200" dirty="0" smtClean="0">
                          <a:solidFill>
                            <a:srgbClr val="800000"/>
                          </a:solidFill>
                          <a:latin typeface="+mn-lt"/>
                          <a:ea typeface="+mn-ea"/>
                          <a:cs typeface="+mn-cs"/>
                        </a:rPr>
                        <a:t>Правда светлее солнца и дороже золота</a:t>
                      </a:r>
                      <a:r>
                        <a:rPr lang="ru-RU" sz="1800" kern="1200" dirty="0" smtClean="0">
                          <a:solidFill>
                            <a:srgbClr val="800000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ru-RU" sz="1800" b="1" i="1" kern="1200" dirty="0" smtClean="0">
                          <a:solidFill>
                            <a:srgbClr val="800000"/>
                          </a:solidFill>
                          <a:latin typeface="+mn-lt"/>
                          <a:ea typeface="+mn-ea"/>
                          <a:cs typeface="+mn-cs"/>
                        </a:rPr>
                        <a:t>На соседа смотри, опустивши веки, а на себя во все глаза</a:t>
                      </a:r>
                      <a:r>
                        <a:rPr lang="ru-RU" sz="1800" kern="1200" dirty="0" smtClean="0">
                          <a:solidFill>
                            <a:srgbClr val="800000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16" name="Содержимое 15"/>
          <p:cNvGraphicFramePr>
            <a:graphicFrameLocks noGrp="1"/>
          </p:cNvGraphicFramePr>
          <p:nvPr>
            <p:ph sz="half" idx="1"/>
          </p:nvPr>
        </p:nvGraphicFramePr>
        <p:xfrm>
          <a:off x="428596" y="1571612"/>
          <a:ext cx="4038596" cy="471489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38596"/>
              </a:tblGrid>
              <a:tr h="73873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i="1" dirty="0" smtClean="0">
                          <a:solidFill>
                            <a:schemeClr val="tx1"/>
                          </a:solidFill>
                        </a:rPr>
                        <a:t>Почитай отца твоего и мать</a:t>
                      </a:r>
                      <a:endParaRPr lang="ru-RU" sz="1800" dirty="0" smtClean="0">
                        <a:solidFill>
                          <a:schemeClr val="tx1"/>
                        </a:solidFill>
                      </a:endParaRPr>
                    </a:p>
                  </a:txBody>
                  <a:tcPr marL="102162" marR="102162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66191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i="1" dirty="0" smtClean="0">
                          <a:solidFill>
                            <a:schemeClr val="tx1"/>
                          </a:solidFill>
                        </a:rPr>
                        <a:t>Будьте милосердны</a:t>
                      </a:r>
                      <a:endParaRPr lang="ru-RU" sz="180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 marL="102162" marR="102162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66783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i="1" dirty="0" smtClean="0">
                          <a:solidFill>
                            <a:schemeClr val="tx1"/>
                          </a:solidFill>
                        </a:rPr>
                        <a:t>Не произноси ложного свидетельства</a:t>
                      </a:r>
                      <a:endParaRPr lang="ru-RU" sz="1800" dirty="0" smtClean="0">
                        <a:solidFill>
                          <a:schemeClr val="tx1"/>
                        </a:solidFill>
                      </a:endParaRPr>
                    </a:p>
                  </a:txBody>
                  <a:tcPr marL="102162" marR="102162">
                    <a:solidFill>
                      <a:srgbClr val="FFFF99"/>
                    </a:solidFill>
                  </a:tcPr>
                </a:tc>
              </a:tr>
              <a:tr h="66191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i="1" dirty="0" smtClean="0">
                          <a:solidFill>
                            <a:schemeClr val="tx1"/>
                          </a:solidFill>
                        </a:rPr>
                        <a:t>Не осуждай другого</a:t>
                      </a:r>
                      <a:endParaRPr lang="ru-RU" sz="180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 marL="102162" marR="102162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66069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i="1" dirty="0" smtClean="0">
                          <a:solidFill>
                            <a:schemeClr val="tx1"/>
                          </a:solidFill>
                        </a:rPr>
                        <a:t>Не кради</a:t>
                      </a:r>
                      <a:endParaRPr lang="ru-RU" sz="1800" dirty="0" smtClean="0">
                        <a:solidFill>
                          <a:schemeClr val="tx1"/>
                        </a:solidFill>
                      </a:endParaRPr>
                    </a:p>
                  </a:txBody>
                  <a:tcPr marL="102162" marR="102162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66191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i="1" dirty="0" smtClean="0">
                          <a:solidFill>
                            <a:schemeClr val="tx1"/>
                          </a:solidFill>
                        </a:rPr>
                        <a:t>Всякому просящему у тебя, давай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 marL="102162" marR="102162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  <a:tr h="66191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i="1" dirty="0" smtClean="0">
                          <a:solidFill>
                            <a:schemeClr val="tx1"/>
                          </a:solidFill>
                        </a:rPr>
                        <a:t>Мир имейте между собой</a:t>
                      </a:r>
                      <a:endParaRPr lang="ru-RU" sz="180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 marL="102162" marR="102162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7" name="Содержимое 16"/>
          <p:cNvGraphicFramePr>
            <a:graphicFrameLocks noGrp="1"/>
          </p:cNvGraphicFramePr>
          <p:nvPr>
            <p:ph sz="half" idx="2"/>
          </p:nvPr>
        </p:nvGraphicFramePr>
        <p:xfrm>
          <a:off x="4714876" y="1571612"/>
          <a:ext cx="4038628" cy="468631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38628"/>
              </a:tblGrid>
              <a:tr h="66947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ru-RU" sz="1800" b="1" i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Согласие да лад – для общего дела клад</a:t>
                      </a:r>
                      <a:r>
                        <a:rPr lang="ru-RU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</a:p>
                  </a:txBody>
                  <a:tcPr marL="95730" marR="95730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66947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ru-RU" sz="1800" b="1" i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Лучше мало, да честно</a:t>
                      </a:r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</a:p>
                    <a:p>
                      <a:pPr>
                        <a:buFont typeface="Arial" pitchFamily="34" charset="0"/>
                        <a:buNone/>
                      </a:pP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 marL="95730" marR="9573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66947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ru-RU" sz="1800" b="1" i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Ближнему  поможешь – радость узнаешь</a:t>
                      </a:r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</a:p>
                  </a:txBody>
                  <a:tcPr marL="95730" marR="95730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  <a:tr h="66947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ru-RU" sz="1800" b="1" i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Кто родителей почитает, тот во век не погибает</a:t>
                      </a:r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</a:p>
                  </a:txBody>
                  <a:tcPr marL="95730" marR="9573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66947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ru-RU" sz="1800" b="1" i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Бедного обижать – себе добра не желать </a:t>
                      </a:r>
                      <a:endParaRPr lang="ru-RU" sz="18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730" marR="9573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66947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ru-RU" sz="1800" b="1" i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Правда светлее солнца и дороже золота</a:t>
                      </a:r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</a:p>
                  </a:txBody>
                  <a:tcPr marL="95730" marR="95730">
                    <a:solidFill>
                      <a:srgbClr val="FFFF99"/>
                    </a:solidFill>
                  </a:tcPr>
                </a:tc>
              </a:tr>
              <a:tr h="66947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ru-RU" sz="1800" b="1" i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На соседа смотри, пустивши веки, а на себя во все глаза</a:t>
                      </a:r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</a:p>
                  </a:txBody>
                  <a:tcPr marL="95730" marR="9573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5" name="Текст 4"/>
          <p:cNvSpPr>
            <a:spLocks noGrp="1"/>
          </p:cNvSpPr>
          <p:nvPr>
            <p:ph type="body" idx="4294967295"/>
          </p:nvPr>
        </p:nvSpPr>
        <p:spPr>
          <a:xfrm>
            <a:off x="0" y="642938"/>
            <a:ext cx="4040188" cy="639762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800000"/>
                </a:solidFill>
              </a:rPr>
              <a:t>Заповеди божьи</a:t>
            </a:r>
            <a:endParaRPr lang="ru-RU" sz="2800" dirty="0">
              <a:solidFill>
                <a:srgbClr val="800000"/>
              </a:solidFill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4294967295"/>
          </p:nvPr>
        </p:nvSpPr>
        <p:spPr>
          <a:xfrm>
            <a:off x="5102225" y="642938"/>
            <a:ext cx="4041775" cy="639762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800000"/>
                </a:solidFill>
              </a:rPr>
              <a:t>Заветы предков</a:t>
            </a:r>
            <a:endParaRPr lang="ru-RU" sz="2800" dirty="0">
              <a:solidFill>
                <a:srgbClr val="8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800000"/>
                </a:solidFill>
              </a:rPr>
              <a:t>Молитвы  </a:t>
            </a:r>
            <a:endParaRPr lang="ru-RU" dirty="0">
              <a:solidFill>
                <a:srgbClr val="8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dirty="0" smtClean="0">
                <a:solidFill>
                  <a:srgbClr val="800000"/>
                </a:solidFill>
              </a:rPr>
              <a:t>Общественные</a:t>
            </a:r>
          </a:p>
          <a:p>
            <a:pPr algn="ctr">
              <a:buNone/>
            </a:pPr>
            <a:r>
              <a:rPr lang="ru-RU" dirty="0" smtClean="0">
                <a:solidFill>
                  <a:srgbClr val="800000"/>
                </a:solidFill>
              </a:rPr>
              <a:t> </a:t>
            </a:r>
          </a:p>
          <a:p>
            <a:pPr algn="ctr"/>
            <a:endParaRPr lang="ru-RU" dirty="0">
              <a:solidFill>
                <a:srgbClr val="800000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>
                <a:solidFill>
                  <a:srgbClr val="800000"/>
                </a:solidFill>
              </a:rPr>
              <a:t>          Частные </a:t>
            </a:r>
          </a:p>
          <a:p>
            <a:pPr algn="ctr"/>
            <a:endParaRPr lang="ru-RU" dirty="0">
              <a:solidFill>
                <a:srgbClr val="800000"/>
              </a:solidFill>
            </a:endParaRPr>
          </a:p>
        </p:txBody>
      </p:sp>
      <p:pic>
        <p:nvPicPr>
          <p:cNvPr id="7" name="Рисунок 6" descr="molitva.JPG"/>
          <p:cNvPicPr>
            <a:picLocks noChangeAspect="1"/>
          </p:cNvPicPr>
          <p:nvPr/>
        </p:nvPicPr>
        <p:blipFill>
          <a:blip r:embed="rId2">
            <a:lum bright="10000"/>
          </a:blip>
          <a:stretch>
            <a:fillRect/>
          </a:stretch>
        </p:blipFill>
        <p:spPr>
          <a:xfrm>
            <a:off x="4786314" y="2643182"/>
            <a:ext cx="3817733" cy="2857520"/>
          </a:xfrm>
          <a:prstGeom prst="rect">
            <a:avLst/>
          </a:prstGeom>
        </p:spPr>
      </p:pic>
      <p:pic>
        <p:nvPicPr>
          <p:cNvPr id="8" name="Рисунок 7" descr="photo6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2910" y="2643182"/>
            <a:ext cx="3807041" cy="28575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4-17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4-17</Template>
  <TotalTime>286</TotalTime>
  <Words>337</Words>
  <Application>Microsoft Office PowerPoint</Application>
  <PresentationFormat>Экран (4:3)</PresentationFormat>
  <Paragraphs>82</Paragraphs>
  <Slides>11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4-17</vt:lpstr>
      <vt:lpstr>Заповеди и заветы. Молитвы .</vt:lpstr>
      <vt:lpstr>Заповеди </vt:lpstr>
      <vt:lpstr>Слайд 3</vt:lpstr>
      <vt:lpstr>Слайд 4</vt:lpstr>
      <vt:lpstr>Народная мудрость</vt:lpstr>
      <vt:lpstr>Заветы </vt:lpstr>
      <vt:lpstr>Слайд 7</vt:lpstr>
      <vt:lpstr>Слайд 8</vt:lpstr>
      <vt:lpstr>Молитвы  </vt:lpstr>
      <vt:lpstr>Молитва </vt:lpstr>
      <vt:lpstr>Спасибо за работу!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32</cp:revision>
  <dcterms:created xsi:type="dcterms:W3CDTF">2011-11-02T12:17:16Z</dcterms:created>
  <dcterms:modified xsi:type="dcterms:W3CDTF">2011-11-03T15:20:48Z</dcterms:modified>
</cp:coreProperties>
</file>