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56" r:id="rId2"/>
    <p:sldMasterId id="2147483768" r:id="rId3"/>
  </p:sldMasterIdLst>
  <p:notesMasterIdLst>
    <p:notesMasterId r:id="rId30"/>
  </p:notesMasterIdLst>
  <p:sldIdLst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79" r:id="rId14"/>
    <p:sldId id="280" r:id="rId15"/>
    <p:sldId id="281" r:id="rId16"/>
    <p:sldId id="282" r:id="rId17"/>
    <p:sldId id="283" r:id="rId18"/>
    <p:sldId id="267" r:id="rId19"/>
    <p:sldId id="268" r:id="rId20"/>
    <p:sldId id="269" r:id="rId21"/>
    <p:sldId id="270" r:id="rId22"/>
    <p:sldId id="271" r:id="rId23"/>
    <p:sldId id="274" r:id="rId24"/>
    <p:sldId id="272" r:id="rId25"/>
    <p:sldId id="273" r:id="rId26"/>
    <p:sldId id="257" r:id="rId27"/>
    <p:sldId id="258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A26C0FD1-965C-4D54-A775-ADE18F658596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7"/>
            <p14:sldId id="279"/>
            <p14:sldId id="280"/>
            <p14:sldId id="281"/>
            <p14:sldId id="282"/>
            <p14:sldId id="283"/>
            <p14:sldId id="267"/>
            <p14:sldId id="268"/>
            <p14:sldId id="269"/>
            <p14:sldId id="270"/>
            <p14:sldId id="271"/>
            <p14:sldId id="274"/>
            <p14:sldId id="272"/>
            <p14:sldId id="273"/>
            <p14:sldId id="257"/>
            <p14:sldId id="258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0" autoAdjust="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44D0B-BDCB-41C4-9EAC-2E7F01BD3FA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AFF12-34E2-43E2-AF7C-87BF2D981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711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9411B0-73A7-46D4-9DD3-C6E25DABDACF}" type="slidenum">
              <a:rPr lang="ru-RU" sz="1200"/>
              <a:pPr eaLnBrk="1" hangingPunct="1"/>
              <a:t>10</a:t>
            </a:fld>
            <a:endParaRPr lang="ru-RU" sz="120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3253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856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85584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43829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6019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3427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00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66695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8116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9854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968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2932F-E8C6-4E11-9E06-483ED9D7E4EC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76D4-07F0-4309-9A59-CC51E0A3E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848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nfo-technologies.ru/source/kompjuternye-virusy/foto/8.jpg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gif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060848"/>
            <a:ext cx="64087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Компьютерные вирусы и антивирусные программы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60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67544" y="1268760"/>
            <a:ext cx="8229600" cy="4895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Глобальная сеть </a:t>
            </a:r>
            <a:r>
              <a:rPr lang="en-US" dirty="0" smtClean="0"/>
              <a:t>Internet</a:t>
            </a:r>
            <a:endParaRPr lang="ru-RU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10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Электронная почта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0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Локальная сеть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endParaRPr lang="ru-RU" sz="10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Компьютеры «Общего назначения»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endParaRPr lang="ru-RU" sz="10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Пиратское программное обеспечение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9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Ремонтные службы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000" dirty="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dirty="0" smtClean="0"/>
              <a:t>Съемные накопители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245211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96974"/>
            <a:ext cx="4475163" cy="547238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</a:rPr>
              <a:t>  Глобальная сеть Интернет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dirty="0" smtClean="0"/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 источником вирусов на сегодняшний день является глобальная сеть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Возможно заражение через страницы Интернет ввиду наличия на страницах всемирной паутины различного «активного» содержимого: скриптов,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ActiveX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-компоненты,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Java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-апплетов. В этом случае используются уязвимости программного обеспечения, установленного на компьютере пользователя, либо уязвимости в ПО владельца сайта, а ничего не подозревающие пользователи зайдя на такой сайт рискуют заразить свой компьютер.</a:t>
            </a:r>
          </a:p>
        </p:txBody>
      </p:sp>
      <p:pic>
        <p:nvPicPr>
          <p:cNvPr id="39940" name="Picture 7" descr="Картинка 12 из 165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492375"/>
            <a:ext cx="392430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05322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216025"/>
            <a:ext cx="6202363" cy="54737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Электронная почта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один из основных каналов распространения вирусов. Обычно вирусы в письмах электронной почты маскируются под безобидные вложения: картинки, документы, музыку, ссылки на сайты. В некоторых письмах могут содержаться действительно только ссылки, то есть в самих письмах может и не быть вредоносного кода, но если открыть такую ссылку, то можно попасть на специально созданный веб-сайт, содержащий вирусный код. Многие почтовые вирусы, попав на компьютер пользователя, затем используют адресную книгу из установленных почтовых клиентов типа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Outlook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рассылки самого себя дальше.</a:t>
            </a:r>
          </a:p>
        </p:txBody>
      </p:sp>
      <p:pic>
        <p:nvPicPr>
          <p:cNvPr id="7172" name="Picture 4" descr="C:\Users\School101\Desktop\вирусы\283527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628775"/>
            <a:ext cx="2233390" cy="151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0434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484313"/>
            <a:ext cx="7499350" cy="4103687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Локальные сети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Третий путь «быстрого заражения» —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локальные сети. Если не принимать необходимых мер защиты, то зараженная рабочая станция при входе в сеть заражает один или несколько служебных файлов на сервере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следующий день пользователи при входе в сеть запускают зараженные файлы с сервера, и вирус, таким образом, получает доступ на компьютеры пользователей.</a:t>
            </a:r>
          </a:p>
        </p:txBody>
      </p:sp>
      <p:pic>
        <p:nvPicPr>
          <p:cNvPr id="41988" name="Picture 5" descr="WRLDCH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931944"/>
            <a:ext cx="1853853" cy="181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3408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1196752"/>
            <a:ext cx="8208912" cy="541201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Персональные компьютеры «общего пользования»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Опасность представляют также компьютеры, установленные в учебных заведениях. Если один из учащихся принес на своих носителях вирус и заразил какой-либо учебный компьютер, то очередную «заразу» получат и носители всех остальных учащихся, работающих на этом компьютере.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То же относится и к домашним компьютерам, если на них работает более одного человека.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Пиратское программное обеспечение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Нелегальные копии программного обеспечения,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это было всегда, являются одной из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основных «зон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риска».Часто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пиратские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копии на дисках содержат файлы,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зараженные самыми разнообразными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типами вирусов. </a:t>
            </a:r>
          </a:p>
        </p:txBody>
      </p:sp>
      <p:pic>
        <p:nvPicPr>
          <p:cNvPr id="43012" name="Picture 4" descr="SRFVIR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32671"/>
            <a:ext cx="2144234" cy="217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22932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2"/>
                </a:solidFill>
              </a:rPr>
              <a:t>Пути проникновения вирусов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25538"/>
            <a:ext cx="8507288" cy="50006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Ремонтные службы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Достаточно редко, но до сих пор вполне реально заражение компьютера вирусом при его ремонте или профилактическом осмотре. Ремонтники — тоже люди, и некоторым из них свойственно наплевательское отношение к элементарным правилам компьютерной безопасности.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Съемные накопители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настоящее время большое количество вирусов распространяется через съёмные накопители, включая цифровые фотоаппараты, цифровые видеокамеры, цифровые плееры (MP3-плееры), сотовые телефоны. </a:t>
            </a:r>
          </a:p>
        </p:txBody>
      </p:sp>
    </p:spTree>
    <p:extLst>
      <p:ext uri="{BB962C8B-B14F-4D97-AF65-F5344CB8AC3E}">
        <p14:creationId xmlns="" xmlns:p14="http://schemas.microsoft.com/office/powerpoint/2010/main" val="872804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Троянский конь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- это вредоносное программное обеспечение, которое, без ведома владельца персонального компьютера может предоставить доступ к его данным или по определенному адресу выслать вашу персональную информацию. Кроме этого, вы даже себе и подумать не можете, что эта программа является "трояном", так как программы подобного рода законспирированы под нужные и безопасные приложения.</a:t>
            </a:r>
          </a:p>
        </p:txBody>
      </p:sp>
      <p:pic>
        <p:nvPicPr>
          <p:cNvPr id="8194" name="Picture 2" descr="http://pingvinoff.net/wp-content/uploads/troj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82897"/>
            <a:ext cx="3312368" cy="391996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71296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Trojan.Winlock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Винлокер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семейство вредоносных программ блокирующих или затрудняющих работу с операционной системой, и требующих перечисление денег злоумышленникам за восстановление работоспособности компьютера. Впервые появились в конце 2007 года. Широкое распространение вирусы-вымогатели получили зимой 2009—2010 года, по некоторым данным оказались заражены миллионы компьютеров, преимущественно среди пользователей русскоязычного Интернета. Второй всплеск активности такого вредоносного ПО пришелся на май 2010 года.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3.bp.blogspot.com/-keww7S9hTmc/TlOpmzrpZNI/AAAAAAAAAI0/MSXfpQT98mg/s1600/s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inlock.tom.ru/wp-content/uploads/2011/09/winlo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98" y="1093041"/>
            <a:ext cx="71287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Компьютерный вирус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разновидность компьютерных программ, отличительной особенностью которых является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способность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размножению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(саморепликация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 В дополнение к этому вирусы могут без ведома пользователя выполнять прочие произвольные действия, в том числе наносящие вред пользователю и/или компьютеру. По этой причине вирусы относят к вредоносным программам.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0.liveinternet.ru/images/attach/c/1/54/356/54356269_1264537348_1594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79" y="260648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Trojan.Winlock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условно можно разделить на 3 типа, в зависимости от того, насколько они затрудняют работу для пользователя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 тип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баннеры или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порноинформеры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появляющиеся только в окне браузера. Наиболее легко удаляемый тип. Обычно они выдают себя за дополнительные плагины или надстройки для браузера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тип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баннеры, которые остаются на рабочем столе после закрытия браузера и при этом закрывают большую его часть. Но у пользователей обычно остаётся возможность открывать другие программы, в том числе диспетчер задач и редактор реестра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 тип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наиболее трудноудаляемый тип баннеров, которые закрывают практически весь рабочий стол, блокируют запуск диспетчера задач, редактора реестра, а также загрузку в безопасном режиме. Некоторые разновидности полностью блокируют клавиатуру, предоставляя пользователю лишь цифровые клавиши из своего «интерфейса», и рабочую мышь для ввода кода.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8249" y="2935976"/>
            <a:ext cx="5407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Сервис от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.Web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Dr.Web® - Бесплатный разблокировщик Dr.Web от Trojan.Winlock. Разблокировать Windows от троянца. - Google Chrom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2854" y="2967335"/>
            <a:ext cx="739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Сервис от Лаборатории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Касперского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Удаление баннера с рабочего стола, разблокировка Windows - Google Chrom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39135"/>
            <a:ext cx="9036496" cy="6642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Как защититься от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вирусов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установите на свой ПК современную антивирусную программу. 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перед просмотром информации принесенной на флэш-карте (дискете) с другого компьютера проверьте носитель антивирусом;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разархивирования архивных файлов сразу проверьте их на вирусы (не все антивирусные программы могут искать вредоносный код в архивах или могут делать это не корректно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периодически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проверяйте компьютер на вирусы (если активно пользуетесь Интернетом – запускайте раз в неделю, а то и чаще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можно чаще делайте резервные копии важной информации (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backup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совместно с антивирусной программой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файервол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firewall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) если компьютер подключен к Интернет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настройте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браузер (программа просмотра Интернет страниц – IE,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и т.д.) для запрета запуска активного содержимого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-страниц.</a:t>
            </a:r>
          </a:p>
          <a:p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589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5030" y="116632"/>
            <a:ext cx="71449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Рынок антивирусных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программ очень разнообразен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314" name="Picture 2" descr="http://t1.gstatic.com/images?q=tbn:ANd9GcQfxFfKSyqsqL8NwsgvJFvXh3bcY2XHRbHfaYFTpcGI_rEV8D0VdCHW7pb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69554"/>
            <a:ext cx="1247775" cy="1247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t2.gstatic.com/images?q=tbn:ANd9GcQnQR3RyQqB44l4vO3h0_o5cT0v-rF9PloHnjn3Uc15XlcdBSCYgNt79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8" y="1628800"/>
            <a:ext cx="1129283" cy="1129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t0.gstatic.com/images?q=tbn:ANd9GcRVF5ED4F07OHVCd3jYSkkDVEJ5j3GXNGe3_tGvLcz-PkY-t1gxyJAvzX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24060"/>
            <a:ext cx="1391656" cy="1052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t2.gstatic.com/images?q=tbn:ANd9GcQsHc26tAqaLxyC7Fj4M17tTzrj8myDGd0h1qOEF9em3fPcN347DXlfEgw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45" y="3375394"/>
            <a:ext cx="1963851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://www.livehacking.com/web/wp-content/uploads/2010/12/Microsoft-Security-Essentials-Beta-Goes-Live-Download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865" b="19798"/>
          <a:stretch/>
        </p:blipFill>
        <p:spPr bwMode="auto">
          <a:xfrm>
            <a:off x="3179663" y="3375394"/>
            <a:ext cx="2904505" cy="1270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http://t3.gstatic.com/images?q=tbn:ANd9GcTz2cocUrM342YtS3szx9txNTakFsVKZczRLwwB8GVEpffS3nY9WUD1hw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53814"/>
            <a:ext cx="1793005" cy="17930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http://www.freeprogs.net/uploads/posts/2010-01/1263896605_avz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36" y="3375394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0" name="Picture 18" descr="Логотип Avast! Free Antivir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671" y="4941168"/>
            <a:ext cx="1386222" cy="1345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Логотип Avira AntiVi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256" y="4941168"/>
            <a:ext cx="1230040" cy="1230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581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017" y="2967335"/>
            <a:ext cx="7817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229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ервый компьютерный виру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25" y="4491027"/>
            <a:ext cx="3457575" cy="236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20709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вирусы, как таковые, впервые появились в 1986 году, хотя исторически возникновение вирусов тесно связано с идеей создания самовоспроизводящихся программ. Одним из "пионеров" среди компьютерных вирусов считается вирус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Brain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", созданный пакистанским программистом по фамилии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Только в США этот вирус поразил свыше 18 тыс. компьютеров. В начале эпохи компьютерных вирусов разработка вирусоподобных программ носила чисто исследовательский характер, постепенно превращаясь на откровенно вражеское отношение к пользователям безответственных, и даже криминальных "элементов". </a:t>
            </a:r>
          </a:p>
        </p:txBody>
      </p:sp>
      <p:pic>
        <p:nvPicPr>
          <p:cNvPr id="4" name="Picture 4" descr="http://komputernoe.ru/wp-content/uploads/2011/09/21748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" y="6050228"/>
            <a:ext cx="912027" cy="7864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Основные признаки проявления вирусов </a:t>
            </a:r>
            <a:endParaRPr lang="ru-RU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43544"/>
            <a:ext cx="4896544" cy="49497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Прекращение работы или неправильная работа ранее успешно функционировавших программ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Медленная работа компьютера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Невозможность загрузки операционной системы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Исчезновение файлов и каталогов или искажение их содержимого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даты и времени модификации файлов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размеров файлов</a:t>
            </a:r>
          </a:p>
          <a:p>
            <a:pPr marL="457200" indent="-457200" algn="l">
              <a:buFont typeface="Arial" pitchFamily="34" charset="0"/>
              <a:buChar char="−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Частые зависания и сбои в работе компьютера</a:t>
            </a:r>
          </a:p>
          <a:p>
            <a:pPr algn="l"/>
            <a:endParaRPr lang="ru-RU" sz="2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−"/>
            </a:pPr>
            <a:endParaRPr lang="ru-RU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889194" y="1130097"/>
            <a:ext cx="4157791" cy="563903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Franklin Gothic Book" pitchFamily="34" charset="0"/>
              <a:buChar char="─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Неожиданное значительное увеличение количества файлов на диске</a:t>
            </a:r>
          </a:p>
          <a:p>
            <a:pPr>
              <a:buFont typeface="Franklin Gothic Book" pitchFamily="34" charset="0"/>
              <a:buChar char="─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Существенное уменьшение размера свободной оперативной памяти</a:t>
            </a:r>
          </a:p>
          <a:p>
            <a:pPr>
              <a:buFont typeface="Franklin Gothic Book" pitchFamily="34" charset="0"/>
              <a:buChar char="─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Вывод на экран непредусмотренных сообщений или изображений</a:t>
            </a:r>
          </a:p>
          <a:p>
            <a:pPr>
              <a:buFont typeface="Franklin Gothic Book" pitchFamily="34" charset="0"/>
              <a:buChar char="─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Подача непредусмотренных звуковых сигналов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42493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Классификация компьютерных вирусов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а - по среде обитания;       б - по способу заражения;</a:t>
            </a:r>
            <a:br>
              <a:rPr lang="ru-RU" sz="2000" dirty="0" smtClean="0"/>
            </a:br>
            <a:r>
              <a:rPr lang="ru-RU" sz="2000" dirty="0" smtClean="0"/>
              <a:t>в - по степени воздействия;         г - по особенностям алгоритмов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61010901"/>
              </p:ext>
            </p:extLst>
          </p:nvPr>
        </p:nvGraphicFramePr>
        <p:xfrm>
          <a:off x="323528" y="1700808"/>
          <a:ext cx="8458200" cy="4968552"/>
        </p:xfrm>
        <a:graphic>
          <a:graphicData uri="http://schemas.openxmlformats.org/presentationml/2006/ole">
            <p:oleObj spid="_x0000_s3082" name="Документ" r:id="rId3" imgW="5681980" imgH="3914140" progId="Word.Documen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9644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 среде обитания: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Сетевые вирусы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используют для своего распространения протоколы или команды компьютерных сетей и электронной почты.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Файловые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вирусы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либо различными способами внедряются в выполняемые файлы (наиболее распространенный тип вирусов), либо создают файлы-двойники (компаньон-вирусы), либо используют особенности организации файловой системы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-вирусы)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Загрузочные вирусы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записывают себя либо в загрузочный сектор диска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boot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-сектор), либо в сектор, содержащий системный загрузчик винчестера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Master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Boot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либо меняют указатель на активный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boot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-сектор.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 способу заражения: 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9551" y="1532985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Резидентные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(такой вирус при инфицировании ПК оставляет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оперативной памяти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свою резидентную часть, которая потом перехватывает обращение ОС к объектам заражения и поражает их. Резидентные вирусы живут до первой перезагрузки ПК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Нерезидентные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(не заражают оперативную память и могут быть активными ограниченное время)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10" y="1484784"/>
            <a:ext cx="88149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Неопасные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(как правило эти вирусы забивают память компьютера путем своего размножения и могут организовывать мелкие пакости – проигрывать заложенную в них мелодию или показывать картинку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Опасные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(эти вирусы способны создать некоторые нарушения в функционировании ПК – сбои, перезагрузки, глюки, медленная работа компьютера и т.д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чень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опасные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(опасные вирусы могут уничтожить программы, стереть важные данные, убить загрузочные и системные области жесткого диска, который потом можно выбросить)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2656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 степени воздействия: 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 особенностям алгоритма: 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9097" y="1124744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аразитические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(меняют содержимое файлов и секторов диска. Такие вирусы легко вычисляются и удаляются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Мутанты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(их очень тяжело обнаружить из-за применения в них алгоритмов шифрования. Каждая следующая копия размножающегося вируса не будет похожа на предыдущую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Репликаторы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(вирусы-репликаторы, они же сетевые черви, проникают через компьютерные сети, они находят адреса компьютеров в сети и заражают 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Троянский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(один из самых опасных вирусов, так как трояны не размножаются, а воруют ценную (порой очень дорогую) информацию – пароли, банковские счета, электронные деньги и 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Невидимки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(это трудно обнаружимые вирусы, которые перехватывают обращения ОС к зараженным файлам и секторам дисков и подставляют вместо своего незараженные участки.</a:t>
            </a:r>
          </a:p>
        </p:txBody>
      </p:sp>
    </p:spTree>
    <p:extLst>
      <p:ext uri="{BB962C8B-B14F-4D97-AF65-F5344CB8AC3E}">
        <p14:creationId xmlns="" xmlns:p14="http://schemas.microsoft.com/office/powerpoint/2010/main" val="2152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767</Words>
  <Application>Microsoft Office PowerPoint</Application>
  <PresentationFormat>Экран (4:3)</PresentationFormat>
  <Paragraphs>102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Кнопка</vt:lpstr>
      <vt:lpstr>Трек</vt:lpstr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Пути проникновения вирусов</vt:lpstr>
      <vt:lpstr>Пути проникновения вирусов</vt:lpstr>
      <vt:lpstr>Пути проникновения вирусов</vt:lpstr>
      <vt:lpstr>Пути проникновения вирусов</vt:lpstr>
      <vt:lpstr>Пути проникновения вирусов</vt:lpstr>
      <vt:lpstr>Пути проникновения вирусов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ARTEMka</dc:creator>
  <cp:lastModifiedBy>ученик</cp:lastModifiedBy>
  <cp:revision>16</cp:revision>
  <dcterms:created xsi:type="dcterms:W3CDTF">2011-10-02T17:39:53Z</dcterms:created>
  <dcterms:modified xsi:type="dcterms:W3CDTF">2011-12-13T06:53:26Z</dcterms:modified>
</cp:coreProperties>
</file>