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86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5" r:id="rId15"/>
    <p:sldId id="270" r:id="rId16"/>
    <p:sldId id="271" r:id="rId17"/>
    <p:sldId id="282" r:id="rId18"/>
    <p:sldId id="283" r:id="rId19"/>
    <p:sldId id="284" r:id="rId20"/>
    <p:sldId id="287" r:id="rId21"/>
    <p:sldId id="288" r:id="rId22"/>
    <p:sldId id="289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11975-54DD-48C6-ABD6-26CCF95AE087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73EE1-5CF4-4769-AE8C-22512F127F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73EE1-5CF4-4769-AE8C-22512F127FC3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0A4840B-F6C6-4FF5-ABE8-1EE0DD6E91C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5237860-286F-4B05-A5BA-78044813D56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85585[1]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328682" y="178083"/>
            <a:ext cx="6339663" cy="62752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ttle_of_moscow14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8261" y="716451"/>
            <a:ext cx="7220571" cy="5016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trnastuplenie-pod-moskvoi-kolonna_voinov-lignikov_na_ulice_moskvi.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3723" y="908721"/>
            <a:ext cx="7180685" cy="5158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xx_8may_0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836713"/>
            <a:ext cx="5400600" cy="5040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a0cdd3996d1e3fd7d07f51132a1913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6026" y="561975"/>
            <a:ext cx="4171951" cy="5734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 время боевых действий Сталинград был практически разрушен до основания.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96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70" y="543819"/>
            <a:ext cx="7955911" cy="5352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2071184_e-00043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6963" y="571500"/>
            <a:ext cx="4410075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ДОМ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ПАВЛОВА</a:t>
            </a:r>
            <a:endParaRPr lang="ru-RU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5" name="Рисунок 4" descr="dom-pavlova_84238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370" r="1537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BM_13_and_BM_21_TBiU_7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741" r="1674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476673"/>
            <a:ext cx="2057400" cy="5543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Мечта немцев. 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Катюша.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anorama1_thumb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412" r="2141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476672"/>
            <a:ext cx="2057400" cy="5543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Музей панорама в Волгограде.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СРАЖЕНИЯ ПЕРЕЛОМИВЩИЕ ХОД ВЕЛИКОЙ ВОЙНЫ.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6376" y="609600"/>
            <a:ext cx="864096" cy="522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0_85a1_c54216c6_XL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849557" y="1124744"/>
            <a:ext cx="6465643" cy="466963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80312" y="980728"/>
            <a:ext cx="1512168" cy="5039072"/>
          </a:xfrm>
        </p:spPr>
        <p:txBody>
          <a:bodyPr>
            <a:normAutofit/>
          </a:bodyPr>
          <a:lstStyle/>
          <a:p>
            <a:r>
              <a:rPr lang="ru-RU" sz="1700" dirty="0" smtClean="0">
                <a:solidFill>
                  <a:srgbClr val="C00000"/>
                </a:solidFill>
              </a:rPr>
              <a:t>В Волгограде на Мамаев кургане установлен памятник всем погибшим РОДИНА МАТЬ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Самое большое танковое сражение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4976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3536" y="381000"/>
            <a:ext cx="4376928" cy="6096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640008e9d45fbbf1f17def5670a442714c0fc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052736"/>
            <a:ext cx="6192688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8858625_letawiy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240" y="883461"/>
            <a:ext cx="6456136" cy="4633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iflemen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1624" y="764704"/>
            <a:ext cx="6928769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9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7745" y="692698"/>
            <a:ext cx="4402489" cy="5112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709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93" r="16693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476673"/>
            <a:ext cx="2057400" cy="5543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ВЕЧНАЯ ПАМЯТЬ ВОИНАМ ВЕЛИКОЙ  ВОЙНЫ.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8639258_slajd59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069573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989" y="410082"/>
            <a:ext cx="7447428" cy="5611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ddebb3cdc6ac20e334825715096c69d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418" r="941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476672"/>
            <a:ext cx="2057400" cy="5543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Зимой по Ниве солдаты пытались доставить в блокадный Ленинград продовольствие.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e12_86dcd314_XL[1]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61898" y="620688"/>
            <a:ext cx="7010503" cy="5493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40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3" y="692696"/>
            <a:ext cx="7318892" cy="55446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c345c3379b84e13f59f7e6aa8f_prev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1707" y="659501"/>
            <a:ext cx="6964900" cy="5217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(A)bitva%20za%20moskvu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026" y="1133475"/>
            <a:ext cx="7981951" cy="4591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</TotalTime>
  <Words>64</Words>
  <Application>Microsoft Office PowerPoint</Application>
  <PresentationFormat>Экран (4:3)</PresentationFormat>
  <Paragraphs>10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Бумажная</vt:lpstr>
      <vt:lpstr>Слайд 1</vt:lpstr>
      <vt:lpstr>СРАЖЕНИЯ ПЕРЕЛОМИВЩИЕ ХОД ВЕЛИКОЙ ВОЙНЫ.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Во время боевых действий Сталинград был практически разрушен до основания.</vt:lpstr>
      <vt:lpstr>Слайд 15</vt:lpstr>
      <vt:lpstr>Слайд 16</vt:lpstr>
      <vt:lpstr>ДОМ ПАВЛОВА</vt:lpstr>
      <vt:lpstr>Слайд 18</vt:lpstr>
      <vt:lpstr>Слайд 19</vt:lpstr>
      <vt:lpstr>Слайд 20</vt:lpstr>
      <vt:lpstr>Самое большое танковое сражение .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2011-05-11T18:58:39Z</dcterms:created>
  <dcterms:modified xsi:type="dcterms:W3CDTF">2011-05-11T20:23:28Z</dcterms:modified>
</cp:coreProperties>
</file>