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60" r:id="rId3"/>
    <p:sldId id="261" r:id="rId4"/>
    <p:sldId id="262" r:id="rId5"/>
    <p:sldId id="266" r:id="rId6"/>
    <p:sldId id="268" r:id="rId7"/>
    <p:sldId id="269" r:id="rId8"/>
    <p:sldId id="267" r:id="rId9"/>
    <p:sldId id="264" r:id="rId10"/>
    <p:sldId id="263" r:id="rId11"/>
    <p:sldId id="265" r:id="rId12"/>
    <p:sldId id="272" r:id="rId13"/>
    <p:sldId id="277" r:id="rId14"/>
    <p:sldId id="275" r:id="rId15"/>
    <p:sldId id="274" r:id="rId16"/>
    <p:sldId id="273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306EB-9632-452B-ADE9-28ED8219A40C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BCC3F-E7ED-42E4-A64B-AC4CA8555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BCC3F-E7ED-42E4-A64B-AC4CA8555DB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4E5D4B-6E10-4ABD-A4A5-B12351E4DEBA}" type="datetimeFigureOut">
              <a:rPr lang="ru-RU" smtClean="0"/>
              <a:pPr/>
              <a:t>29.04.2011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810058-5F5A-48D5-9069-A965131E11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-fotki.yandex.ru/get/23/worldoftourism.0/0_b2de_5e5006c1_X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9;&#1088;&#1086;&#1082;-&#1101;&#1082;&#1089;&#1082;&#1091;&#1088;&#1089;&#1080;&#1103;.pptx#9. &#1057;&#1083;&#1072;&#1081;&#1076; 9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9;&#1088;&#1086;&#1082;-&#1101;&#1082;&#1089;&#1082;&#1091;&#1088;&#1089;&#1080;&#1103;.pptx#9. &#1057;&#1083;&#1072;&#1081;&#1076; 9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9;&#1088;&#1086;&#1082;-&#1101;&#1082;&#1089;&#1082;&#1091;&#1088;&#1089;&#1080;&#1103;.pptx#9. &#1057;&#1083;&#1072;&#1081;&#1076; 9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9;&#1088;&#1086;&#1082;-&#1101;&#1082;&#1089;&#1082;&#1091;&#1088;&#1089;&#1080;&#1103;.pptx#9. &#1057;&#1083;&#1072;&#1081;&#1076; 9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9;&#1088;&#1086;&#1082;-&#1101;&#1082;&#1089;&#1082;&#1091;&#1088;&#1089;&#1080;&#1103;.pptx#9. &#1057;&#1083;&#1072;&#1081;&#1076; 9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9;&#1088;&#1086;&#1082;-&#1101;&#1082;&#1089;&#1082;&#1091;&#1088;&#1089;&#1080;&#1103;.pptx#12. &#1057;&#1083;&#1072;&#1081;&#1076; 1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3/3c/Tsar_bell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43438" y="357166"/>
            <a:ext cx="450056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История предков всегда любопытна для того, </a:t>
            </a:r>
            <a:endParaRPr lang="ru-RU" sz="2400" dirty="0" smtClean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кто достоин иметь отечество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Н.М.Карамзин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85720" y="2357430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Урок-экскурсия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по государственному историко-культурному музею-заповеднику 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«Московский Кремль».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</p:txBody>
      </p:sp>
      <p:pic>
        <p:nvPicPr>
          <p:cNvPr id="4" name="i-main-pic" descr="Картинка 1 из 25738">
            <a:hlinkClick r:id="rId2" tgtFrame="_blank"/>
          </p:cNvPr>
          <p:cNvPicPr/>
          <p:nvPr/>
        </p:nvPicPr>
        <p:blipFill>
          <a:blip r:embed="rId3" cstate="print"/>
          <a:srcRect l="3189" t="5000" r="5253" b="6500"/>
          <a:stretch>
            <a:fillRect/>
          </a:stretch>
        </p:blipFill>
        <p:spPr bwMode="auto">
          <a:xfrm>
            <a:off x="142844" y="214290"/>
            <a:ext cx="364333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000768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МОУ «</a:t>
            </a:r>
            <a:r>
              <a:rPr lang="ru-RU" b="1" dirty="0" err="1" smtClean="0"/>
              <a:t>Осташевская</a:t>
            </a:r>
            <a:r>
              <a:rPr lang="ru-RU" b="1" dirty="0" smtClean="0"/>
              <a:t> средняя общеобразовательная школа», учитель математики </a:t>
            </a:r>
            <a:r>
              <a:rPr lang="ru-RU" b="1" dirty="0" err="1" smtClean="0"/>
              <a:t>Качайкина</a:t>
            </a:r>
            <a:r>
              <a:rPr lang="ru-RU" b="1" dirty="0" smtClean="0"/>
              <a:t> Н.Б.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714348" y="2428868"/>
            <a:ext cx="800105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Кто Царь-колокол подымет?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Кто Царь-пушку повернет?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Шляпы кто, гордец не снимет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У святых в Кремле ворот?!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atin typeface="Arial" pitchFamily="34" charset="0"/>
              </a:rPr>
              <a:t>Федор Глинка.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Московский Кремль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– это наша история, а историю надо изучать, уважать и беречь. А чтобы изучать, надо быть грамотным во всем.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  Русские колокольные звоны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– это явление национальное, которому нет аналогов в мире.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Они – часть нашего музыкального наследия, которое следует изучать, возрождать и беречь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63" y="4357694"/>
          <a:ext cx="8501116" cy="1214446"/>
        </p:xfrm>
        <a:graphic>
          <a:graphicData uri="http://schemas.openxmlformats.org/drawingml/2006/table">
            <a:tbl>
              <a:tblPr/>
              <a:tblGrid>
                <a:gridCol w="772748"/>
                <a:gridCol w="772748"/>
                <a:gridCol w="772748"/>
                <a:gridCol w="772748"/>
                <a:gridCol w="772748"/>
                <a:gridCol w="772748"/>
                <a:gridCol w="772748"/>
                <a:gridCol w="772748"/>
                <a:gridCol w="772748"/>
                <a:gridCol w="772748"/>
                <a:gridCol w="773636"/>
              </a:tblGrid>
              <a:tr h="809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92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39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390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46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00043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 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Выполните вычисления.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 Зачеркните в таблице ответы и буквы, соответствующие найденным ответам.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    </a:t>
            </a:r>
            <a:endParaRPr lang="ru-RU" sz="10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Р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</a:rPr>
              <a:t>  35 : 7      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А 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</a:rPr>
              <a:t>200 ∙ 5       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Ц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</a:rPr>
              <a:t>  46 : 2        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Ь 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</a:rPr>
              <a:t>130 ∙ 3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Arial" pitchFamily="34" charset="0"/>
            </a:endParaRPr>
          </a:p>
        </p:txBody>
      </p:sp>
      <p:pic>
        <p:nvPicPr>
          <p:cNvPr id="5" name="Picture 14" descr="5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6215082"/>
            <a:ext cx="1258887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 из 1171">
            <a:hlinkClick r:id="rId2" action="ppaction://hlinkpres?slideindex=9&amp;slidetitle=Слайд 9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500702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71670" y="1144247"/>
            <a:ext cx="614366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Выполните деление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27800 : 139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2"/>
            <a:ext cx="7000924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FF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удобным способом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pitchFamily="34" charset="0"/>
                <a:ea typeface="Times New Roman" pitchFamily="18" charset="0"/>
              </a:rPr>
              <a:t>                                                                 </a:t>
            </a:r>
            <a:endParaRPr lang="ru-RU" sz="3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2 ∙ 307 ∙ </a:t>
            </a: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10 </a:t>
            </a:r>
            <a:endParaRPr lang="ru-RU" sz="36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2 ∙ 614 ∙ 5                                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-main-pic" descr="Картинка 1 из 1171">
            <a:hlinkClick r:id="rId2" action="ppaction://hlinkpres?slideindex=9&amp;slidetitle=Слайд 9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500702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-1575787"/>
            <a:ext cx="735811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Выполните вычисления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(35 + </a:t>
            </a:r>
            <a:r>
              <a:rPr lang="ru-RU" sz="4800" b="1" dirty="0" smtClean="0">
                <a:latin typeface="Arial" pitchFamily="34" charset="0"/>
                <a:ea typeface="Times New Roman" pitchFamily="18" charset="0"/>
              </a:rPr>
              <a:t>15 ∙ 5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 ∙ 6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i-main-pic" descr="Картинка 1 из 1171">
            <a:hlinkClick r:id="rId2" action="ppaction://hlinkpres?slideindex=9&amp;slidetitle=Слайд 9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500702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4572008"/>
          <a:ext cx="7715304" cy="1716304"/>
        </p:xfrm>
        <a:graphic>
          <a:graphicData uri="http://schemas.openxmlformats.org/drawingml/2006/table">
            <a:tbl>
              <a:tblPr/>
              <a:tblGrid>
                <a:gridCol w="1101956"/>
                <a:gridCol w="1101956"/>
                <a:gridCol w="1101956"/>
                <a:gridCol w="1101956"/>
                <a:gridCol w="1101956"/>
                <a:gridCol w="1102762"/>
                <a:gridCol w="1102762"/>
              </a:tblGrid>
              <a:tr h="7961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1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14282" y="13299"/>
            <a:ext cx="8715436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rgbClr val="9933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Вычислите зашифрованное слово – фамилию мастеров, отливших Царь-колокол</a:t>
            </a:r>
            <a:endParaRPr lang="ru-RU" sz="2800" b="1" i="1" dirty="0" smtClean="0">
              <a:solidFill>
                <a:srgbClr val="9933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О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13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+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15                      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88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11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 Р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 ∙ 4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32 - 15                        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88 -  44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12 ∙ 5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 М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88 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i-main-pic" descr="Картинка 1 из 1171">
            <a:hlinkClick r:id="rId2" action="ppaction://hlinkpres?slideindex=9&amp;slidetitle=Слайд 9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68" y="5714992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1081106"/>
            <a:ext cx="750099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Выполните действие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7</a:t>
            </a:r>
            <a:r>
              <a:rPr kumimoji="0" lang="ru-RU" sz="44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т 600 кг + 3 т 900 кг</a:t>
            </a:r>
            <a:endParaRPr kumimoji="0" lang="ru-RU" sz="4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3" name="i-main-pic" descr="Картинка 1 из 1171">
            <a:hlinkClick r:id="rId2" action="ppaction://hlinkpres?slideindex=9&amp;slidetitle=Слайд 9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5500702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2844" y="571480"/>
            <a:ext cx="864399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Правильно ли выполнены умножения?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lang="ru-RU" sz="2800" b="1" i="1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800" b="1" i="1" dirty="0" smtClean="0">
                <a:latin typeface="Arial" pitchFamily="34" charset="0"/>
                <a:ea typeface="Times New Roman" pitchFamily="18" charset="0"/>
              </a:rPr>
              <a:t>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Если  нет, то где ошибка?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254                      108                  46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3200" b="1" u="sng" dirty="0" smtClean="0"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3200" b="1" u="sng" dirty="0" smtClean="0">
                <a:latin typeface="Arial" pitchFamily="34" charset="0"/>
                <a:ea typeface="Times New Roman" pitchFamily="18" charset="0"/>
              </a:rPr>
              <a:t>    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25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762            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6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048                230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92_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9430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9" y="428604"/>
            <a:ext cx="7715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Устный счёт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9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 startAt="2"/>
              <a:tabLst>
                <a:tab pos="685800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Вычислите: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25 ∙ 4 =       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15 ∙ 5 =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ru-RU" sz="3200" b="1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275 ∙ 1 =</a:t>
            </a:r>
            <a:r>
              <a:rPr lang="ru-RU" sz="3200" b="1" dirty="0">
                <a:latin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</a:rPr>
              <a:t>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20 ∙ 5 =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27 ∙ 0 =                    123 ∙ 2=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8 ∙ 5 =                      40 : 5 =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32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 =                    2 ∙ 50 =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250 ∙ 4 =                  125 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0=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1714488"/>
            <a:ext cx="77153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Из земли взяли,</a:t>
            </a: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На огне грели,</a:t>
            </a: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</a:t>
            </a:r>
            <a:r>
              <a:rPr kumimoji="0" lang="ru-RU" sz="3600" b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Опять в землю положили;</a:t>
            </a: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А как вынули – стали бить,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Чтобы мог говорить.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57166"/>
            <a:ext cx="81724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Отгадайте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pres?slideindex=12&amp;slidetitle=Слайд 12"/>
              </a:rPr>
              <a:t>загадку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5" y="285728"/>
            <a:ext cx="80010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Царь – колокол был единственным ?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2643182"/>
            <a:ext cx="871543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Всего было 4 Царь-колокола.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Первый Царь-колокол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36 тонн отлили при Борисе Годунове в начале 17 века. В 1654 году во время пожара колокол упал и разбился. Мастер неизвестен.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5011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Второй Царь-колокол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128 тонн отлили 1654 году из осколков первого при Алексее Михайловиче. Мастера Данила Данилов с сыном Емельяном. Просуществовал этот колокол только 1 год, треснул от сильного удара языка по нему.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8286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Третий Царь-колокол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144 тонны отлили в 1655году при царе Федоре Алексеевиче. Мастер Александр Григорьев.  19 июня 1701года во время пожара в Кремле колокол упал и разбился.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1571612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Четвертый</a:t>
            </a:r>
          </a:p>
          <a:p>
            <a:pPr algn="ctr"/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Царь-колокол </a:t>
            </a:r>
          </a:p>
        </p:txBody>
      </p:sp>
      <p:pic>
        <p:nvPicPr>
          <p:cNvPr id="4" name="i-main-pic" descr="Картинка 1 из 117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38576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813994"/>
            <a:ext cx="87868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b="1" dirty="0">
                <a:latin typeface="Arial" pitchFamily="34" charset="0"/>
                <a:ea typeface="Times New Roman" pitchFamily="18" charset="0"/>
              </a:rPr>
              <a:t>П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 поручению Николая I с 26 июня 1836 года стоит на гранитном пьедестале у « Ивана Великого».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Царь-колокол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»,</a:t>
            </a:r>
            <a:r>
              <a:rPr lang="ru-RU" sz="36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памятник литейного искусства 18 века, установлен в московском Кремле; масса свыше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2" action="ppaction://hlinksldjump"/>
              </a:rPr>
              <a:t>_______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, высота с ушками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  <a:hlinkClick r:id="rId3" action="ppaction://hlinksldjump"/>
              </a:rPr>
              <a:t>______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9900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диаметр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4" action="ppaction://hlinksldjump"/>
              </a:rPr>
              <a:t>____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 отлит в 1733-35 г.г. русскими мастерами, отцом и сыном И.Ф. и М.И.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  <a:hlinkClick r:id="rId5" action="ppaction://hlinksldjump"/>
              </a:rPr>
              <a:t>_______________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во время пожара 1737 года от «Царя-колокола» отвалился кусок в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hlinkClick r:id="rId6" action="ppaction://hlinksldjump"/>
              </a:rPr>
              <a:t>________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кг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600</Words>
  <Application>Microsoft Office PowerPoint</Application>
  <PresentationFormat>Экран (4:3)</PresentationFormat>
  <Paragraphs>125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31</cp:revision>
  <dcterms:created xsi:type="dcterms:W3CDTF">2009-11-06T03:52:31Z</dcterms:created>
  <dcterms:modified xsi:type="dcterms:W3CDTF">2011-04-29T17:13:09Z</dcterms:modified>
</cp:coreProperties>
</file>