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9" r:id="rId5"/>
    <p:sldId id="270" r:id="rId6"/>
    <p:sldId id="268" r:id="rId7"/>
    <p:sldId id="271" r:id="rId8"/>
    <p:sldId id="263" r:id="rId9"/>
    <p:sldId id="264" r:id="rId10"/>
    <p:sldId id="272" r:id="rId11"/>
    <p:sldId id="267" r:id="rId12"/>
    <p:sldId id="265" r:id="rId13"/>
    <p:sldId id="266" r:id="rId14"/>
    <p:sldId id="258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Лесные  опасности.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техно\Desktop\анимашки\школа 2100\Анимашки Дети\3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71678"/>
            <a:ext cx="2714644" cy="4408114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3428992" y="1571612"/>
            <a:ext cx="2571768" cy="185738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может ли лес таить в себе опасности?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ехно\Desktop\анимашки\школа 2100\Анимашки Дети\9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357430"/>
            <a:ext cx="3000396" cy="3124124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857224" y="714356"/>
            <a:ext cx="3143272" cy="292895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Каких насекомых нужно опасаться в лесу?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4051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Вредные и жалящие насекомые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Осы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Пчелы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Клещи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Мошки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sz="2700" dirty="0" smtClean="0"/>
              <a:t> </a:t>
            </a:r>
            <a:r>
              <a:rPr lang="ru-RU" sz="2700" dirty="0" smtClean="0">
                <a:solidFill>
                  <a:srgbClr val="FFC000"/>
                </a:solidFill>
              </a:rPr>
              <a:t>Укол жала осы, пчелы вызывает у человека боль и отёк, иногда обморок.</a:t>
            </a:r>
            <a:r>
              <a:rPr lang="ru-RU" sz="2700" dirty="0" smtClean="0"/>
              <a:t> </a:t>
            </a:r>
            <a:br>
              <a:rPr lang="ru-RU" sz="2700" dirty="0" smtClean="0"/>
            </a:br>
            <a:r>
              <a:rPr lang="ru-RU" sz="2700" dirty="0" smtClean="0">
                <a:solidFill>
                  <a:srgbClr val="FFC000"/>
                </a:solidFill>
              </a:rPr>
              <a:t>Особенно опасен для человека  лесной клещ, к тому же переносящий энцефалит, это заболевание нервной системы. </a:t>
            </a:r>
            <a:br>
              <a:rPr lang="ru-RU" sz="2700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Где сладко, там она кружит.</a:t>
            </a:r>
            <a:br>
              <a:rPr lang="ru-RU" dirty="0" smtClean="0"/>
            </a:br>
            <a:r>
              <a:rPr lang="ru-RU" dirty="0" smtClean="0"/>
              <a:t>Она жалит и жужжит,</a:t>
            </a:r>
            <a:br>
              <a:rPr lang="ru-RU" dirty="0" smtClean="0"/>
            </a:br>
            <a:r>
              <a:rPr lang="ru-RU" dirty="0" smtClean="0"/>
              <a:t>Попадается в компот,</a:t>
            </a:r>
            <a:br>
              <a:rPr lang="ru-RU" dirty="0" smtClean="0"/>
            </a:br>
            <a:r>
              <a:rPr lang="ru-RU" dirty="0" smtClean="0"/>
              <a:t>И много мёду нам даёт.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Модница крылатая,</a:t>
            </a:r>
            <a:br>
              <a:rPr lang="ru-RU" dirty="0" smtClean="0"/>
            </a:br>
            <a:r>
              <a:rPr lang="ru-RU" dirty="0" smtClean="0"/>
              <a:t>Платье полосатое,</a:t>
            </a:r>
            <a:br>
              <a:rPr lang="ru-RU" dirty="0" smtClean="0"/>
            </a:br>
            <a:r>
              <a:rPr lang="ru-RU" dirty="0" smtClean="0"/>
              <a:t>Ростом хоть и кроха,</a:t>
            </a:r>
            <a:br>
              <a:rPr lang="ru-RU" dirty="0" smtClean="0"/>
            </a:br>
            <a:r>
              <a:rPr lang="ru-RU" dirty="0" smtClean="0"/>
              <a:t>Укусит - будет плохо.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83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357298"/>
            <a:ext cx="6886623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/>
          </a:bodyPr>
          <a:lstStyle/>
          <a:p>
            <a:pPr algn="r"/>
            <a:r>
              <a:rPr lang="ru-RU" sz="3200" dirty="0" smtClean="0">
                <a:solidFill>
                  <a:srgbClr val="FF0000"/>
                </a:solidFill>
              </a:rPr>
              <a:t>Ядовитые змеи.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u="sng" dirty="0" smtClean="0">
                <a:solidFill>
                  <a:srgbClr val="C00000"/>
                </a:solidFill>
              </a:rPr>
              <a:t>Правила поведения при встрече со змеёй.</a:t>
            </a:r>
            <a:br>
              <a:rPr lang="ru-RU" sz="2400" u="sng" dirty="0" smtClean="0">
                <a:solidFill>
                  <a:srgbClr val="C0000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1. Нельзя дразнить змею палкой.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2. Нельзя бросать в змею палками и камнями.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3.Не нужно создавать лишнюю панику.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4. Нужно спокойно обойти змею и продолжать путь.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4338" name="Picture 2" descr="C:\Users\техно\Desktop\___________2100\школа 2100\Анимашки Дети\2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5"/>
            <a:ext cx="2286016" cy="4381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C00000"/>
                </a:solidFill>
              </a:rPr>
              <a:t>Найди лишнее.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solidFill>
                  <a:srgbClr val="002060"/>
                </a:solidFill>
              </a:rPr>
              <a:t>Мухомор, сыроежка, груздь, масленок.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0000"/>
                </a:solidFill>
              </a:rPr>
              <a:t>Смородина, малина, вороний глаз, черника.</a:t>
            </a:r>
            <a:r>
              <a:rPr lang="ru-RU" sz="3200" dirty="0" smtClean="0">
                <a:solidFill>
                  <a:srgbClr val="00B050"/>
                </a:solidFill>
              </a:rPr>
              <a:t/>
            </a:r>
            <a:br>
              <a:rPr lang="ru-RU" sz="3200" dirty="0" smtClean="0">
                <a:solidFill>
                  <a:srgbClr val="00B050"/>
                </a:solidFill>
              </a:rPr>
            </a:br>
            <a:r>
              <a:rPr lang="ru-RU" sz="3200" dirty="0" smtClean="0">
                <a:solidFill>
                  <a:srgbClr val="00B050"/>
                </a:solidFill>
              </a:rPr>
              <a:t/>
            </a:r>
            <a:br>
              <a:rPr lang="ru-RU" sz="3200" dirty="0" smtClean="0">
                <a:solidFill>
                  <a:srgbClr val="00B05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Пчела, муха, шмель, оса.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1000108"/>
            <a:ext cx="7500990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</a:rPr>
              <a:t>Презентацию выполнили </a:t>
            </a:r>
            <a:r>
              <a:rPr lang="ru-RU" dirty="0" err="1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</a:rPr>
              <a:t>Мантышева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</a:rPr>
              <a:t> Даша, ученица 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</a:rPr>
              <a:t>2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</a:rPr>
              <a:t> класса МОУ «Амурская  СОШ», Республика Алтай, </a:t>
            </a:r>
            <a:r>
              <a:rPr lang="ru-RU" dirty="0" err="1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</a:rPr>
              <a:t>Усть-Коксинский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</a:rPr>
              <a:t> район, с. Амур.   Подготовлена для урока «Окружающий мир», 2 класс по программе А.Плешакова. Использованы материалы Интернет и энциклопедии «Хочу всё знать».  Учитель  - Петухова Валентина Николаевна.</a:t>
            </a:r>
            <a:endParaRPr lang="ru-RU" dirty="0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Из тридцати тысяч растений, встречающихся в нашей стране, около тысячи являются ядовитыми. О некоторых ядовитых растениях я вам расскажу.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/>
          </a:bodyPr>
          <a:lstStyle/>
          <a:p>
            <a:r>
              <a:rPr lang="ru-RU" dirty="0" smtClean="0"/>
              <a:t>Вы смотрите на картинки -</a:t>
            </a:r>
            <a:br>
              <a:rPr lang="ru-RU" dirty="0" smtClean="0"/>
            </a:br>
            <a:r>
              <a:rPr lang="ru-RU" dirty="0" smtClean="0"/>
              <a:t>Эти ягоды, друзья, собирать в лесу нельзя!</a:t>
            </a:r>
            <a:br>
              <a:rPr lang="ru-RU" dirty="0" smtClean="0"/>
            </a:br>
            <a:r>
              <a:rPr lang="ru-RU" dirty="0" smtClean="0"/>
              <a:t>В каждой яд опасный есть.</a:t>
            </a:r>
            <a:br>
              <a:rPr lang="ru-RU" dirty="0" smtClean="0"/>
            </a:br>
            <a:r>
              <a:rPr lang="ru-RU" dirty="0" smtClean="0"/>
              <a:t>Если их однажды съесть,</a:t>
            </a:r>
            <a:br>
              <a:rPr lang="ru-RU" dirty="0" smtClean="0"/>
            </a:br>
            <a:r>
              <a:rPr lang="ru-RU" dirty="0" smtClean="0"/>
              <a:t>Можно сильно отравиться,</a:t>
            </a:r>
            <a:br>
              <a:rPr lang="ru-RU" dirty="0" smtClean="0"/>
            </a:br>
            <a:r>
              <a:rPr lang="ru-RU" dirty="0" smtClean="0"/>
              <a:t>И придётся вам лечиться.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0246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Вороний глаз.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dirty="0" smtClean="0"/>
              <a:t>Если увидишь четыре широких листа, а между ними чёрную круглую ягоду - это растение вороний глаз. Крупная чёрно-синяя ягода напоминает глаз птицы. Ягода очень красива, но не бери её в рот - она ядовита. Ядовитые вещества оказывают вредное действие на сердце, а главным образом на желудок и кишечник. Растение обладает неприятным запахом и часто вызывает головную боль.</a:t>
            </a:r>
            <a:endParaRPr lang="ru-RU" sz="2400" dirty="0"/>
          </a:p>
        </p:txBody>
      </p:sp>
      <p:pic>
        <p:nvPicPr>
          <p:cNvPr id="3" name="Рисунок 2" descr="волк.png"/>
          <p:cNvPicPr>
            <a:picLocks noChangeAspect="1"/>
          </p:cNvPicPr>
          <p:nvPr/>
        </p:nvPicPr>
        <p:blipFill>
          <a:blip r:embed="rId2"/>
          <a:srcRect l="32632" t="12500" r="35789" b="9999"/>
          <a:stretch>
            <a:fillRect/>
          </a:stretch>
        </p:blipFill>
        <p:spPr>
          <a:xfrm>
            <a:off x="3500430" y="4071942"/>
            <a:ext cx="2143140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83122"/>
          </a:xfrm>
        </p:spPr>
        <p:txBody>
          <a:bodyPr>
            <a:noAutofit/>
          </a:bodyPr>
          <a:lstStyle/>
          <a:p>
            <a:r>
              <a:rPr lang="ru-RU" sz="2400" b="1" i="1" dirty="0" smtClean="0"/>
              <a:t> </a:t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Белена чёрная.</a:t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dirty="0" smtClean="0"/>
              <a:t>Белена встречается по оврагам,  вдоль дорог. Ядовитое растение. </a:t>
            </a:r>
            <a:br>
              <a:rPr lang="ru-RU" sz="2400" dirty="0" smtClean="0"/>
            </a:br>
            <a:r>
              <a:rPr lang="ru-RU" sz="2400" dirty="0" smtClean="0"/>
              <a:t>Попробовав молодые сладкие ростки, семена или отведав аппетитные ягодки, человек ощущает сухость во рту, расстройство речи и глотания. У него расширяются зрачки и нарушается зрение, учащается пульс, возможны бред и галлюцинации, в тяжелых случаях - потеря сознания.</a:t>
            </a:r>
            <a:br>
              <a:rPr lang="ru-RU" sz="2400" dirty="0" smtClean="0"/>
            </a:br>
            <a:r>
              <a:rPr lang="ru-RU" sz="2400" dirty="0" smtClean="0"/>
              <a:t>Это растение не едят даже животные.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ехно\Desktop\анимашки\школа 2100\дет рамки\hframe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8786842" cy="607222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28860" y="3429000"/>
            <a:ext cx="250033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1.Ядовитые   грибы- </a:t>
            </a:r>
            <a:r>
              <a:rPr lang="ru-RU" sz="2000" dirty="0" smtClean="0">
                <a:solidFill>
                  <a:srgbClr val="FF0000"/>
                </a:solidFill>
              </a:rPr>
              <a:t>вызывают отравления , иногда смерть.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286512" y="3500438"/>
            <a:ext cx="18316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Мухомор</a:t>
            </a: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Ложные опята</a:t>
            </a: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Бледная поганка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74638"/>
            <a:ext cx="4214842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/>
              <a:t>МУХОМОР</a:t>
            </a:r>
            <a:endParaRPr lang="ru-RU" sz="2800" dirty="0"/>
          </a:p>
        </p:txBody>
      </p:sp>
      <p:pic>
        <p:nvPicPr>
          <p:cNvPr id="5" name="Содержимое 4" descr="муха.pn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26773" t="28262" r="32508" b="17785"/>
          <a:stretch>
            <a:fillRect/>
          </a:stretch>
        </p:blipFill>
        <p:spPr>
          <a:xfrm>
            <a:off x="785786" y="1785926"/>
            <a:ext cx="3214710" cy="445957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Мухомор очень красив. Спутать его с другими грибами невозможно - он очень заметный. Он опасен для человека, яд вызывает удушье, обмороки. Но им любят лакомиться сороки, белки. А лоси проглатывают эти грибы целиком, иногда сразу по нескольку штук. Считается, что мухоморы для лосей - лекарство. Не сбивайте мухомор, проходите мимо.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r>
              <a:rPr lang="ru-RU" sz="2000" u="sng" dirty="0" smtClean="0">
                <a:solidFill>
                  <a:srgbClr val="FFFF00"/>
                </a:solidFill>
              </a:rPr>
              <a:t>Загадка </a:t>
            </a:r>
            <a:r>
              <a:rPr lang="ru-RU" sz="2000" dirty="0" smtClean="0">
                <a:solidFill>
                  <a:srgbClr val="FFFF00"/>
                </a:solidFill>
              </a:rPr>
              <a:t/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000" dirty="0" smtClean="0">
                <a:solidFill>
                  <a:srgbClr val="FFFF00"/>
                </a:solidFill>
              </a:rPr>
              <a:t/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А этот красавец на беленькой ножке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Он в красненькой шляпке,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На шляпке горошки.</a:t>
            </a:r>
            <a:r>
              <a:rPr lang="ru-RU" sz="2000" dirty="0" smtClean="0">
                <a:solidFill>
                  <a:srgbClr val="FFFF00"/>
                </a:solidFill>
              </a:rPr>
              <a:t/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000" dirty="0" smtClean="0">
                <a:solidFill>
                  <a:srgbClr val="FFFF00"/>
                </a:solidFill>
              </a:rPr>
              <a:t/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000" dirty="0" smtClean="0">
                <a:solidFill>
                  <a:srgbClr val="FFFF00"/>
                </a:solidFill>
              </a:rPr>
              <a:t/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000" dirty="0" smtClean="0">
                <a:solidFill>
                  <a:srgbClr val="FFFF00"/>
                </a:solidFill>
              </a:rPr>
              <a:t>***</a:t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000" dirty="0" smtClean="0">
                <a:solidFill>
                  <a:srgbClr val="FFFF00"/>
                </a:solidFill>
              </a:rPr>
              <a:t/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000" dirty="0" smtClean="0">
                <a:solidFill>
                  <a:srgbClr val="FFFF00"/>
                </a:solidFill>
              </a:rPr>
              <a:t/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000" dirty="0" smtClean="0">
                <a:solidFill>
                  <a:srgbClr val="FFFF00"/>
                </a:solidFill>
              </a:rPr>
              <a:t/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Есть  старуха  вредная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на  ней   шляпа   бледная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а  нога  в  ботинке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на   чулке-  </a:t>
            </a:r>
            <a:r>
              <a:rPr lang="ru-RU" sz="2400" dirty="0" err="1" smtClean="0">
                <a:solidFill>
                  <a:srgbClr val="FFFF00"/>
                </a:solidFill>
              </a:rPr>
              <a:t>пестринки</a:t>
            </a:r>
            <a:r>
              <a:rPr lang="ru-RU" sz="2400" dirty="0" smtClean="0">
                <a:solidFill>
                  <a:srgbClr val="FFFF00"/>
                </a:solidFill>
              </a:rPr>
              <a:t>.</a:t>
            </a:r>
            <a:r>
              <a:rPr lang="ru-RU" sz="2000" dirty="0" smtClean="0">
                <a:solidFill>
                  <a:srgbClr val="FFFF00"/>
                </a:solidFill>
              </a:rPr>
              <a:t/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000" dirty="0" smtClean="0">
                <a:solidFill>
                  <a:srgbClr val="FFFF00"/>
                </a:solidFill>
              </a:rPr>
              <a:t>***</a:t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000" dirty="0" smtClean="0">
                <a:solidFill>
                  <a:srgbClr val="FFFF00"/>
                </a:solidFill>
              </a:rPr>
              <a:t> 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5726130"/>
          </a:xfrm>
          <a:solidFill>
            <a:schemeClr val="accent6">
              <a:lumMod val="60000"/>
              <a:lumOff val="40000"/>
            </a:schemeClr>
          </a:solidFill>
          <a:ln cmpd="tri">
            <a:gradFill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0"/>
            </a:gra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rgbClr val="FFFF00"/>
            </a:contourClr>
          </a:sp3d>
        </p:spPr>
        <p:txBody>
          <a:bodyPr vert="horz"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  Собирай   только   знакомые   тебе   грибы!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  Ни  в  коем  случае не  пробуй незнакомые  тебе грибы!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 Спрашивай   у взрослых  о  незнакомых грибах.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 Старайся запомнить  какие  грибы   съедобные а какие нет.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10715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C:\Users\техно\Desktop\анимашки\школа 2100\Анимашки Дети\45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642918"/>
            <a:ext cx="1428760" cy="2402201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 rot="1301370">
            <a:off x="5186625" y="826300"/>
            <a:ext cx="2357454" cy="107157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Как собирать грибы?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Words>178</Words>
  <PresentationFormat>Экран (4:3)</PresentationFormat>
  <Paragraphs>23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Лесные  опасности.</vt:lpstr>
      <vt:lpstr> Из тридцати тысяч растений, встречающихся в нашей стране, около тысячи являются ядовитыми. О некоторых ядовитых растениях я вам расскажу.   </vt:lpstr>
      <vt:lpstr>Вы смотрите на картинки - Эти ягоды, друзья, собирать в лесу нельзя! В каждой яд опасный есть. Если их однажды съесть, Можно сильно отравиться, И придётся вам лечиться.</vt:lpstr>
      <vt:lpstr>Вороний глаз.  Если увидишь четыре широких листа, а между ними чёрную круглую ягоду - это растение вороний глаз. Крупная чёрно-синяя ягода напоминает глаз птицы. Ягода очень красива, но не бери её в рот - она ядовита. Ядовитые вещества оказывают вредное действие на сердце, а главным образом на желудок и кишечник. Растение обладает неприятным запахом и часто вызывает головную боль.</vt:lpstr>
      <vt:lpstr>     Белена чёрная.  Белена встречается по оврагам,  вдоль дорог. Ядовитое растение.  Попробовав молодые сладкие ростки, семена или отведав аппетитные ягодки, человек ощущает сухость во рту, расстройство речи и глотания. У него расширяются зрачки и нарушается зрение, учащается пульс, возможны бред и галлюцинации, в тяжелых случаях - потеря сознания. Это растение не едят даже животные. </vt:lpstr>
      <vt:lpstr>Слайд 6</vt:lpstr>
      <vt:lpstr>МУХОМОР</vt:lpstr>
      <vt:lpstr>Загадка   А этот красавец на беленькой ножке Он в красненькой шляпке, На шляпке горошки.   ***    Есть  старуха  вредная на  ней   шляпа   бледная а  нога  в  ботинке на   чулке-  пестринки. ***  </vt:lpstr>
      <vt:lpstr>      1.   Собирай   только   знакомые   тебе   грибы! 2.   Ни  в  коем  случае не  пробуй незнакомые  тебе грибы! 3.  Спрашивай   у взрослых  о  незнакомых грибах. 4.  Старайся запомнить  какие  грибы   съедобные а какие нет.</vt:lpstr>
      <vt:lpstr>Слайд 10</vt:lpstr>
      <vt:lpstr>Вредные и жалящие насекомые  Осы Пчелы Клещи Мошки  Укол жала осы, пчелы вызывает у человека боль и отёк, иногда обморок.  Особенно опасен для человека  лесной клещ, к тому же переносящий энцефалит, это заболевание нервной системы.   </vt:lpstr>
      <vt:lpstr>Где сладко, там она кружит. Она жалит и жужжит, Попадается в компот, И много мёду нам даёт.   Модница крылатая, Платье полосатое, Ростом хоть и кроха, Укусит - будет плохо. </vt:lpstr>
      <vt:lpstr>Слайд 13</vt:lpstr>
      <vt:lpstr>Ядовитые змеи.  Правила поведения при встрече со змеёй.  1. Нельзя дразнить змею палкой.  2. Нельзя бросать в змею палками и камнями.  3.Не нужно создавать лишнюю панику.  4. Нужно спокойно обойти змею и продолжать путь. </vt:lpstr>
      <vt:lpstr>Найди лишнее.  Мухомор, сыроежка, груздь, масленок.  Смородина, малина, вороний глаз, черника.  Пчела, муха, шмель, оса. 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Лесные  опасности.</dc:title>
  <dc:creator>техно</dc:creator>
  <cp:lastModifiedBy>User</cp:lastModifiedBy>
  <cp:revision>30</cp:revision>
  <dcterms:created xsi:type="dcterms:W3CDTF">2011-01-17T09:10:50Z</dcterms:created>
  <dcterms:modified xsi:type="dcterms:W3CDTF">2011-11-20T07:48:59Z</dcterms:modified>
</cp:coreProperties>
</file>