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81" r:id="rId5"/>
    <p:sldId id="282" r:id="rId6"/>
    <p:sldId id="283" r:id="rId7"/>
    <p:sldId id="285" r:id="rId8"/>
    <p:sldId id="260" r:id="rId9"/>
    <p:sldId id="261" r:id="rId10"/>
    <p:sldId id="284" r:id="rId11"/>
    <p:sldId id="262" r:id="rId12"/>
    <p:sldId id="264" r:id="rId13"/>
    <p:sldId id="265" r:id="rId14"/>
    <p:sldId id="287" r:id="rId15"/>
    <p:sldId id="286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6" d="100"/>
          <a:sy n="46" d="100"/>
        </p:scale>
        <p:origin x="-64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35E84A5-47BE-4D55-A4DE-13251BB4BB63}" type="datetimeFigureOut">
              <a:rPr lang="ru-RU" smtClean="0"/>
              <a:pPr/>
              <a:t>30.10.2011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2CC2BDE-492F-469F-AA8A-AA373D550A8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Прямоугольник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Прямоугольник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Прямоугольник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56" name="Прямоугольник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Прямоугольник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Прямоугольник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Прямоугольник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  <p:transition spd="med">
    <p:wedg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35E84A5-47BE-4D55-A4DE-13251BB4BB63}" type="datetimeFigureOut">
              <a:rPr lang="ru-RU" smtClean="0"/>
              <a:pPr/>
              <a:t>30.10.2011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2CC2BDE-492F-469F-AA8A-AA373D550A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35E84A5-47BE-4D55-A4DE-13251BB4BB63}" type="datetimeFigureOut">
              <a:rPr lang="ru-RU" smtClean="0"/>
              <a:pPr/>
              <a:t>30.10.2011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2CC2BDE-492F-469F-AA8A-AA373D550A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35E84A5-47BE-4D55-A4DE-13251BB4BB63}" type="datetimeFigureOut">
              <a:rPr lang="ru-RU" smtClean="0"/>
              <a:pPr/>
              <a:t>30.10.2011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2CC2BDE-492F-469F-AA8A-AA373D550A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олилиния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Полилиния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Полилиния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Полилиния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Полилиния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Полилиния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Полилиния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Полилиния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Полилиния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Полилиния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Полилиния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Полилиния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Полилиния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Полилиния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35E84A5-47BE-4D55-A4DE-13251BB4BB63}" type="datetimeFigureOut">
              <a:rPr lang="ru-RU" smtClean="0"/>
              <a:pPr/>
              <a:t>30.10.2011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2CC2BDE-492F-469F-AA8A-AA373D550A8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Прямоугольник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Прямоугольник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  <p:transition spd="med">
    <p:wedg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35E84A5-47BE-4D55-A4DE-13251BB4BB63}" type="datetimeFigureOut">
              <a:rPr lang="ru-RU" smtClean="0"/>
              <a:pPr/>
              <a:t>30.10.2011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2CC2BDE-492F-469F-AA8A-AA373D550A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Прямоугольник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35E84A5-47BE-4D55-A4DE-13251BB4BB63}" type="datetimeFigureOut">
              <a:rPr lang="ru-RU" smtClean="0"/>
              <a:pPr/>
              <a:t>30.10.2011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2CC2BDE-492F-469F-AA8A-AA373D550A8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Прямоугольник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Прямоугольник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Прямоугольник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Прямоугольник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  <p:transition spd="med">
    <p:wedg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35E84A5-47BE-4D55-A4DE-13251BB4BB63}" type="datetimeFigureOut">
              <a:rPr lang="ru-RU" smtClean="0"/>
              <a:pPr/>
              <a:t>30.10.2011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2CC2BDE-492F-469F-AA8A-AA373D550A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35E84A5-47BE-4D55-A4DE-13251BB4BB63}" type="datetimeFigureOut">
              <a:rPr lang="ru-RU" smtClean="0"/>
              <a:pPr/>
              <a:t>30.10.2011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2CC2BDE-492F-469F-AA8A-AA373D550A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35E84A5-47BE-4D55-A4DE-13251BB4BB63}" type="datetimeFigureOut">
              <a:rPr lang="ru-RU" smtClean="0"/>
              <a:pPr/>
              <a:t>30.10.2011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2CC2BDE-492F-469F-AA8A-AA373D550A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Группа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Прямая соединительная линия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Прямая соединительная линия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Прямая соединительная линия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grpSp>
        <p:nvGrpSpPr>
          <p:cNvPr id="14" name="Группа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Прямая соединительная линия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Прямая соединительная линия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Группа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Прямая соединительная линия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Прямая соединительная линия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Прямая соединительная линия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135E84A5-47BE-4D55-A4DE-13251BB4BB63}" type="datetimeFigureOut">
              <a:rPr lang="ru-RU" smtClean="0"/>
              <a:pPr/>
              <a:t>30.10.2011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12CC2BDE-492F-469F-AA8A-AA373D550A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Прямоугольник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135E84A5-47BE-4D55-A4DE-13251BB4BB63}" type="datetimeFigureOut">
              <a:rPr lang="ru-RU" smtClean="0"/>
              <a:pPr/>
              <a:t>30.10.2011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12CC2BDE-492F-469F-AA8A-AA373D550A8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med">
    <p:wedge/>
  </p:transition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85786" y="857232"/>
            <a:ext cx="7772400" cy="1508760"/>
          </a:xfrm>
        </p:spPr>
        <p:txBody>
          <a:bodyPr/>
          <a:lstStyle/>
          <a:p>
            <a:pPr algn="ctr"/>
            <a:r>
              <a:rPr lang="en-US" sz="4400" dirty="0" smtClean="0"/>
              <a:t>Das ESSEN - </a:t>
            </a:r>
            <a:r>
              <a:rPr lang="ru-RU" sz="4400" dirty="0" smtClean="0"/>
              <a:t>ЕДА</a:t>
            </a:r>
          </a:p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857224" y="928670"/>
            <a:ext cx="459295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endParaRPr lang="ru-RU" sz="54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71736" y="2428868"/>
            <a:ext cx="4095772" cy="38295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Der</a:t>
            </a:r>
            <a:r>
              <a:rPr lang="en-US" dirty="0" smtClean="0"/>
              <a:t> </a:t>
            </a:r>
            <a:r>
              <a:rPr lang="en-US" dirty="0" err="1" smtClean="0"/>
              <a:t>Kuchen</a:t>
            </a:r>
            <a:r>
              <a:rPr lang="en-US" dirty="0" smtClean="0"/>
              <a:t> -</a:t>
            </a:r>
            <a:r>
              <a:rPr lang="ru-RU" dirty="0" smtClean="0"/>
              <a:t> пирог</a:t>
            </a:r>
            <a:r>
              <a:rPr lang="en-US" dirty="0" smtClean="0"/>
              <a:t> </a:t>
            </a:r>
            <a:endParaRPr lang="ru-RU" dirty="0"/>
          </a:p>
        </p:txBody>
      </p:sp>
      <p:pic>
        <p:nvPicPr>
          <p:cNvPr id="1433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57356" y="2460612"/>
            <a:ext cx="5357849" cy="35718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28662" y="714356"/>
            <a:ext cx="4540254" cy="1500198"/>
          </a:xfrm>
        </p:spPr>
        <p:txBody>
          <a:bodyPr>
            <a:noAutofit/>
          </a:bodyPr>
          <a:lstStyle/>
          <a:p>
            <a:r>
              <a:rPr lang="en-US" sz="4000" dirty="0" smtClean="0"/>
              <a:t>Das </a:t>
            </a:r>
            <a:r>
              <a:rPr lang="en-US" sz="4000" dirty="0" err="1" smtClean="0"/>
              <a:t>Ei</a:t>
            </a:r>
            <a:r>
              <a:rPr lang="en-US" sz="4000" dirty="0" smtClean="0"/>
              <a:t> - </a:t>
            </a:r>
            <a:r>
              <a:rPr lang="ru-RU" sz="4000" dirty="0" smtClean="0"/>
              <a:t>яйцо</a:t>
            </a:r>
            <a:endParaRPr lang="ru-RU" sz="4000" dirty="0"/>
          </a:p>
        </p:txBody>
      </p:sp>
      <p:pic>
        <p:nvPicPr>
          <p:cNvPr id="13314" name="Picture 2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00364" y="1928802"/>
            <a:ext cx="4654589" cy="34909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57158" y="714356"/>
            <a:ext cx="4040188" cy="639762"/>
          </a:xfrm>
        </p:spPr>
        <p:txBody>
          <a:bodyPr>
            <a:noAutofit/>
          </a:bodyPr>
          <a:lstStyle/>
          <a:p>
            <a:r>
              <a:rPr lang="en-US" sz="4000" dirty="0" err="1" smtClean="0"/>
              <a:t>Der</a:t>
            </a:r>
            <a:r>
              <a:rPr lang="en-US" sz="4000" dirty="0" smtClean="0"/>
              <a:t> </a:t>
            </a:r>
            <a:r>
              <a:rPr lang="en-US" sz="4000" dirty="0" err="1" smtClean="0"/>
              <a:t>Kase</a:t>
            </a:r>
            <a:r>
              <a:rPr lang="en-US" sz="4000" dirty="0" smtClean="0"/>
              <a:t> - </a:t>
            </a:r>
            <a:r>
              <a:rPr lang="ru-RU" sz="4000" dirty="0" smtClean="0"/>
              <a:t>сыр</a:t>
            </a:r>
            <a:endParaRPr lang="ru-RU" sz="40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/>
        <p:txBody>
          <a:bodyPr>
            <a:noAutofit/>
          </a:bodyPr>
          <a:lstStyle/>
          <a:p>
            <a:r>
              <a:rPr lang="en-US" sz="4000" dirty="0" smtClean="0"/>
              <a:t>Die Butter -</a:t>
            </a:r>
            <a:r>
              <a:rPr lang="ru-RU" sz="4000" dirty="0" smtClean="0"/>
              <a:t> масло</a:t>
            </a:r>
            <a:r>
              <a:rPr lang="en-US" sz="4000" dirty="0" smtClean="0"/>
              <a:t> </a:t>
            </a:r>
            <a:endParaRPr lang="ru-RU" sz="4000" dirty="0"/>
          </a:p>
        </p:txBody>
      </p:sp>
      <p:pic>
        <p:nvPicPr>
          <p:cNvPr id="12290" name="Picture 2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57686" y="3000372"/>
            <a:ext cx="4447273" cy="2857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291" name="Picture 3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357298"/>
            <a:ext cx="3548729" cy="26241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57224" y="714356"/>
            <a:ext cx="7143800" cy="2357454"/>
          </a:xfrm>
        </p:spPr>
        <p:txBody>
          <a:bodyPr>
            <a:noAutofit/>
          </a:bodyPr>
          <a:lstStyle/>
          <a:p>
            <a:pPr algn="ctr"/>
            <a:r>
              <a:rPr lang="en-US" sz="4000" dirty="0" err="1" smtClean="0"/>
              <a:t>Der</a:t>
            </a:r>
            <a:r>
              <a:rPr lang="en-US" sz="4000" dirty="0" smtClean="0"/>
              <a:t> Quark - </a:t>
            </a:r>
            <a:r>
              <a:rPr lang="ru-RU" sz="4000" dirty="0" smtClean="0"/>
              <a:t>творог</a:t>
            </a:r>
            <a:endParaRPr lang="ru-RU" sz="4000" dirty="0"/>
          </a:p>
        </p:txBody>
      </p:sp>
      <p:pic>
        <p:nvPicPr>
          <p:cNvPr id="11266" name="Picture 2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3108" y="2500306"/>
            <a:ext cx="4570591" cy="36750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400" dirty="0" smtClean="0"/>
              <a:t>Das </a:t>
            </a:r>
            <a:r>
              <a:rPr lang="en-US" sz="4400" dirty="0" err="1" smtClean="0"/>
              <a:t>Milch</a:t>
            </a:r>
            <a:r>
              <a:rPr lang="en-US" sz="4400" dirty="0" smtClean="0"/>
              <a:t> -  </a:t>
            </a:r>
            <a:r>
              <a:rPr lang="ru-RU" sz="4400" dirty="0" smtClean="0"/>
              <a:t>молоко</a:t>
            </a:r>
            <a:endParaRPr lang="ru-RU" sz="4400" dirty="0"/>
          </a:p>
        </p:txBody>
      </p:sp>
      <p:pic>
        <p:nvPicPr>
          <p:cNvPr id="2355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4600" y="1784350"/>
            <a:ext cx="45720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Die </a:t>
            </a:r>
            <a:r>
              <a:rPr lang="en-US" dirty="0" err="1" smtClean="0"/>
              <a:t>Gemuse</a:t>
            </a:r>
            <a:r>
              <a:rPr lang="en-US" dirty="0" smtClean="0"/>
              <a:t> - </a:t>
            </a:r>
            <a:r>
              <a:rPr lang="ru-RU" dirty="0" smtClean="0"/>
              <a:t>овощи</a:t>
            </a:r>
            <a:endParaRPr lang="ru-RU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57356" y="1857364"/>
            <a:ext cx="4824436" cy="3599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Die </a:t>
            </a:r>
            <a:r>
              <a:rPr lang="en-US" dirty="0" err="1" smtClean="0"/>
              <a:t>Gemuse</a:t>
            </a:r>
            <a:r>
              <a:rPr lang="en-US" dirty="0" smtClean="0"/>
              <a:t> -</a:t>
            </a:r>
            <a:r>
              <a:rPr lang="ru-RU" dirty="0" smtClean="0"/>
              <a:t> овощи</a:t>
            </a:r>
            <a:r>
              <a:rPr lang="en-US" dirty="0" smtClean="0"/>
              <a:t> 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00034" y="1571612"/>
            <a:ext cx="4040188" cy="639762"/>
          </a:xfrm>
        </p:spPr>
        <p:txBody>
          <a:bodyPr>
            <a:noAutofit/>
          </a:bodyPr>
          <a:lstStyle/>
          <a:p>
            <a:r>
              <a:rPr lang="en-US" sz="4000" dirty="0" err="1" smtClean="0"/>
              <a:t>Der</a:t>
            </a:r>
            <a:r>
              <a:rPr lang="en-US" sz="4000" dirty="0" smtClean="0"/>
              <a:t> </a:t>
            </a:r>
            <a:r>
              <a:rPr lang="en-US" sz="4000" dirty="0" err="1" smtClean="0"/>
              <a:t>Kartoffel</a:t>
            </a:r>
            <a:r>
              <a:rPr lang="en-US" sz="4000" dirty="0" smtClean="0"/>
              <a:t> - </a:t>
            </a:r>
            <a:r>
              <a:rPr lang="ru-RU" sz="4000" dirty="0" smtClean="0"/>
              <a:t>картофель</a:t>
            </a:r>
            <a:endParaRPr lang="ru-RU" sz="40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/>
        <p:txBody>
          <a:bodyPr>
            <a:noAutofit/>
          </a:bodyPr>
          <a:lstStyle/>
          <a:p>
            <a:r>
              <a:rPr lang="en-US" sz="4000" dirty="0" err="1" smtClean="0"/>
              <a:t>Der</a:t>
            </a:r>
            <a:r>
              <a:rPr lang="en-US" sz="4000" dirty="0" smtClean="0"/>
              <a:t> </a:t>
            </a:r>
            <a:r>
              <a:rPr lang="en-US" sz="4000" dirty="0" err="1" smtClean="0"/>
              <a:t>Zwiebel</a:t>
            </a:r>
            <a:r>
              <a:rPr lang="en-US" sz="4000" dirty="0" smtClean="0"/>
              <a:t> - </a:t>
            </a:r>
            <a:r>
              <a:rPr lang="ru-RU" sz="4000" dirty="0" smtClean="0"/>
              <a:t>лук</a:t>
            </a:r>
            <a:endParaRPr lang="ru-RU" sz="4000" dirty="0"/>
          </a:p>
        </p:txBody>
      </p:sp>
      <p:pic>
        <p:nvPicPr>
          <p:cNvPr id="17410" name="Picture 2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57752" y="3143248"/>
            <a:ext cx="3822192" cy="289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7411" name="Picture 3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58" y="3071810"/>
            <a:ext cx="3486976" cy="34869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857356" y="714356"/>
            <a:ext cx="5357850" cy="1143008"/>
          </a:xfrm>
        </p:spPr>
        <p:txBody>
          <a:bodyPr>
            <a:noAutofit/>
          </a:bodyPr>
          <a:lstStyle/>
          <a:p>
            <a:pPr algn="ctr"/>
            <a:r>
              <a:rPr lang="en-US" sz="4400" dirty="0" err="1" smtClean="0"/>
              <a:t>Der</a:t>
            </a:r>
            <a:r>
              <a:rPr lang="en-US" sz="4400" dirty="0" smtClean="0"/>
              <a:t> </a:t>
            </a:r>
            <a:r>
              <a:rPr lang="en-US" sz="4400" dirty="0" err="1" smtClean="0"/>
              <a:t>Pilz</a:t>
            </a:r>
            <a:r>
              <a:rPr lang="en-US" sz="4400" dirty="0" smtClean="0"/>
              <a:t> -</a:t>
            </a:r>
            <a:r>
              <a:rPr lang="ru-RU" sz="4400" dirty="0" smtClean="0"/>
              <a:t> гриб</a:t>
            </a:r>
            <a:r>
              <a:rPr lang="en-US" sz="4400" dirty="0" smtClean="0"/>
              <a:t> </a:t>
            </a:r>
            <a:endParaRPr lang="ru-RU" sz="4400" dirty="0"/>
          </a:p>
        </p:txBody>
      </p:sp>
      <p:pic>
        <p:nvPicPr>
          <p:cNvPr id="18434" name="Picture 2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43240" y="2285992"/>
            <a:ext cx="3123410" cy="33511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00034" y="785794"/>
            <a:ext cx="4040188" cy="639762"/>
          </a:xfrm>
        </p:spPr>
        <p:txBody>
          <a:bodyPr>
            <a:noAutofit/>
          </a:bodyPr>
          <a:lstStyle/>
          <a:p>
            <a:r>
              <a:rPr lang="en-US" sz="4000" dirty="0" smtClean="0"/>
              <a:t>Die </a:t>
            </a:r>
            <a:r>
              <a:rPr lang="en-US" sz="4000" dirty="0" err="1" smtClean="0"/>
              <a:t>Gurke</a:t>
            </a:r>
            <a:r>
              <a:rPr lang="en-US" sz="4000" dirty="0" smtClean="0"/>
              <a:t> –</a:t>
            </a:r>
            <a:r>
              <a:rPr lang="ru-RU" sz="4000" dirty="0" smtClean="0"/>
              <a:t>огурец </a:t>
            </a:r>
            <a:r>
              <a:rPr lang="en-US" sz="4000" dirty="0" smtClean="0"/>
              <a:t> </a:t>
            </a:r>
            <a:endParaRPr lang="ru-RU" sz="40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14876" y="2071678"/>
            <a:ext cx="4041775" cy="639762"/>
          </a:xfrm>
        </p:spPr>
        <p:txBody>
          <a:bodyPr>
            <a:noAutofit/>
          </a:bodyPr>
          <a:lstStyle/>
          <a:p>
            <a:r>
              <a:rPr lang="en-US" sz="4000" dirty="0" smtClean="0"/>
              <a:t>Die </a:t>
            </a:r>
            <a:r>
              <a:rPr lang="en-US" sz="4000" dirty="0" err="1" smtClean="0"/>
              <a:t>Tomate</a:t>
            </a:r>
            <a:r>
              <a:rPr lang="en-US" sz="4000" dirty="0" smtClean="0"/>
              <a:t> -</a:t>
            </a:r>
            <a:r>
              <a:rPr lang="ru-RU" sz="4000" dirty="0" smtClean="0"/>
              <a:t>помидор</a:t>
            </a:r>
            <a:r>
              <a:rPr lang="en-US" sz="4000" dirty="0" smtClean="0"/>
              <a:t> </a:t>
            </a:r>
            <a:endParaRPr lang="ru-RU" sz="4000" dirty="0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1714488"/>
            <a:ext cx="4000528" cy="4000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47" name="Picture 3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29190" y="3143224"/>
            <a:ext cx="3913782" cy="3714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Die </a:t>
            </a:r>
            <a:r>
              <a:rPr lang="en-US" dirty="0" err="1" smtClean="0"/>
              <a:t>Obst</a:t>
            </a:r>
            <a:r>
              <a:rPr lang="en-US" dirty="0" smtClean="0"/>
              <a:t> -</a:t>
            </a:r>
            <a:r>
              <a:rPr lang="ru-RU" dirty="0" smtClean="0"/>
              <a:t> фрукты</a:t>
            </a:r>
            <a:r>
              <a:rPr lang="en-US" dirty="0" smtClean="0"/>
              <a:t> 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28596" y="1571612"/>
            <a:ext cx="4040188" cy="639762"/>
          </a:xfrm>
        </p:spPr>
        <p:txBody>
          <a:bodyPr>
            <a:noAutofit/>
          </a:bodyPr>
          <a:lstStyle/>
          <a:p>
            <a:r>
              <a:rPr lang="en-US" sz="4000" dirty="0" smtClean="0"/>
              <a:t>Die </a:t>
            </a:r>
            <a:r>
              <a:rPr lang="en-US" sz="4000" dirty="0" err="1" smtClean="0"/>
              <a:t>Birne</a:t>
            </a:r>
            <a:r>
              <a:rPr lang="en-US" sz="4000" dirty="0" smtClean="0"/>
              <a:t> - </a:t>
            </a:r>
            <a:r>
              <a:rPr lang="ru-RU" sz="4000" dirty="0" smtClean="0"/>
              <a:t> груша</a:t>
            </a:r>
            <a:endParaRPr lang="ru-RU" sz="40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857752" y="1714488"/>
            <a:ext cx="4041775" cy="639762"/>
          </a:xfrm>
        </p:spPr>
        <p:txBody>
          <a:bodyPr>
            <a:noAutofit/>
          </a:bodyPr>
          <a:lstStyle/>
          <a:p>
            <a:r>
              <a:rPr lang="en-US" sz="4000" dirty="0" err="1" smtClean="0"/>
              <a:t>Der</a:t>
            </a:r>
            <a:r>
              <a:rPr lang="en-US" sz="4000" dirty="0" smtClean="0"/>
              <a:t> </a:t>
            </a:r>
            <a:r>
              <a:rPr lang="en-US" sz="4000" dirty="0" err="1" smtClean="0"/>
              <a:t>Apfel</a:t>
            </a:r>
            <a:r>
              <a:rPr lang="en-US" sz="4000" dirty="0" smtClean="0"/>
              <a:t> - </a:t>
            </a:r>
            <a:r>
              <a:rPr lang="ru-RU" sz="4000" dirty="0" smtClean="0"/>
              <a:t>яблоко</a:t>
            </a:r>
            <a:endParaRPr lang="ru-RU" sz="4000" dirty="0"/>
          </a:p>
        </p:txBody>
      </p:sp>
      <p:pic>
        <p:nvPicPr>
          <p:cNvPr id="21506" name="Picture 2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86380" y="2984746"/>
            <a:ext cx="2643206" cy="30411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1507" name="Picture 3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472" y="2714620"/>
            <a:ext cx="3662245" cy="35815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28662" y="857232"/>
            <a:ext cx="7772400" cy="3714776"/>
          </a:xfrm>
        </p:spPr>
        <p:txBody>
          <a:bodyPr>
            <a:normAutofit/>
          </a:bodyPr>
          <a:lstStyle/>
          <a:p>
            <a:r>
              <a:rPr lang="en-US" sz="4400" b="1" dirty="0" smtClean="0"/>
              <a:t>Die </a:t>
            </a:r>
            <a:r>
              <a:rPr lang="en-US" sz="4400" b="1" dirty="0" err="1" smtClean="0"/>
              <a:t>Suppe</a:t>
            </a:r>
            <a:r>
              <a:rPr lang="en-US" sz="4400" b="1" dirty="0" smtClean="0"/>
              <a:t> </a:t>
            </a:r>
            <a:r>
              <a:rPr lang="en-US" sz="4400" dirty="0" smtClean="0"/>
              <a:t>– </a:t>
            </a:r>
          </a:p>
          <a:p>
            <a:endParaRPr lang="en-US" sz="4400" dirty="0" smtClean="0"/>
          </a:p>
          <a:p>
            <a:endParaRPr lang="en-US" sz="4400" dirty="0" smtClean="0"/>
          </a:p>
          <a:p>
            <a:endParaRPr lang="en-US" sz="4400" dirty="0" smtClean="0"/>
          </a:p>
          <a:p>
            <a:r>
              <a:rPr lang="en-US" sz="4400" dirty="0" err="1" smtClean="0"/>
              <a:t>Der</a:t>
            </a:r>
            <a:r>
              <a:rPr lang="en-US" sz="4400" dirty="0" smtClean="0"/>
              <a:t> </a:t>
            </a:r>
            <a:r>
              <a:rPr lang="en-US" sz="4400" dirty="0" err="1" smtClean="0"/>
              <a:t>Brei</a:t>
            </a:r>
            <a:r>
              <a:rPr lang="en-US" sz="4400" dirty="0" smtClean="0"/>
              <a:t> - </a:t>
            </a:r>
            <a:endParaRPr lang="ru-RU" sz="44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5008" y="571480"/>
            <a:ext cx="2000254" cy="20002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19538" y="2967038"/>
            <a:ext cx="3780268" cy="26765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Die </a:t>
            </a:r>
            <a:r>
              <a:rPr lang="en-US" dirty="0" err="1" smtClean="0"/>
              <a:t>Beere</a:t>
            </a:r>
            <a:r>
              <a:rPr lang="en-US" dirty="0" smtClean="0"/>
              <a:t> –</a:t>
            </a:r>
            <a:r>
              <a:rPr lang="ru-RU" dirty="0" smtClean="0"/>
              <a:t> ягоды </a:t>
            </a:r>
            <a:r>
              <a:rPr lang="en-US" dirty="0" smtClean="0"/>
              <a:t> 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r>
              <a:rPr lang="en-US" sz="4000" dirty="0" smtClean="0"/>
              <a:t>Das </a:t>
            </a:r>
            <a:r>
              <a:rPr lang="en-US" sz="4000" dirty="0" err="1" smtClean="0"/>
              <a:t>Himbeeren</a:t>
            </a:r>
            <a:r>
              <a:rPr lang="en-US" sz="4000" dirty="0" smtClean="0"/>
              <a:t> - </a:t>
            </a:r>
            <a:r>
              <a:rPr lang="ru-RU" sz="4000" dirty="0" smtClean="0"/>
              <a:t>малина</a:t>
            </a:r>
            <a:endParaRPr lang="ru-RU" sz="40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5102225" y="1714488"/>
            <a:ext cx="4041775" cy="639762"/>
          </a:xfrm>
        </p:spPr>
        <p:txBody>
          <a:bodyPr>
            <a:noAutofit/>
          </a:bodyPr>
          <a:lstStyle/>
          <a:p>
            <a:r>
              <a:rPr lang="en-US" sz="3600" dirty="0" smtClean="0"/>
              <a:t>Die </a:t>
            </a:r>
            <a:r>
              <a:rPr lang="en-US" sz="3600" dirty="0" err="1" smtClean="0"/>
              <a:t>Brombeeren</a:t>
            </a:r>
            <a:r>
              <a:rPr lang="en-US" sz="3600" dirty="0" smtClean="0"/>
              <a:t>  - </a:t>
            </a:r>
            <a:r>
              <a:rPr lang="ru-RU" sz="3600" dirty="0" smtClean="0"/>
              <a:t>ежевика</a:t>
            </a:r>
            <a:endParaRPr lang="ru-RU" sz="3600" dirty="0"/>
          </a:p>
        </p:txBody>
      </p:sp>
      <p:pic>
        <p:nvPicPr>
          <p:cNvPr id="19458" name="Picture 2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2857496"/>
            <a:ext cx="3620620" cy="29364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9459" name="Picture 3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86380" y="2786058"/>
            <a:ext cx="3579582" cy="28085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57158" y="928670"/>
            <a:ext cx="4040188" cy="639762"/>
          </a:xfrm>
        </p:spPr>
        <p:txBody>
          <a:bodyPr>
            <a:noAutofit/>
          </a:bodyPr>
          <a:lstStyle/>
          <a:p>
            <a:r>
              <a:rPr lang="en-US" sz="4000" dirty="0" err="1" smtClean="0"/>
              <a:t>Der</a:t>
            </a:r>
            <a:r>
              <a:rPr lang="en-US" sz="4000" dirty="0" smtClean="0"/>
              <a:t> </a:t>
            </a:r>
            <a:r>
              <a:rPr lang="en-US" sz="4000" dirty="0" err="1" smtClean="0"/>
              <a:t>Honig</a:t>
            </a:r>
            <a:r>
              <a:rPr lang="en-US" sz="4000" dirty="0" smtClean="0"/>
              <a:t> -</a:t>
            </a:r>
            <a:r>
              <a:rPr lang="ru-RU" sz="4000" dirty="0" smtClean="0"/>
              <a:t> мед</a:t>
            </a:r>
            <a:r>
              <a:rPr lang="en-US" sz="4000" dirty="0" smtClean="0"/>
              <a:t> </a:t>
            </a:r>
            <a:endParaRPr lang="ru-RU" sz="40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572000" y="714356"/>
            <a:ext cx="4041775" cy="639762"/>
          </a:xfrm>
        </p:spPr>
        <p:txBody>
          <a:bodyPr>
            <a:noAutofit/>
          </a:bodyPr>
          <a:lstStyle/>
          <a:p>
            <a:r>
              <a:rPr lang="en-US" sz="4000" dirty="0" smtClean="0"/>
              <a:t>Das Bonbon - </a:t>
            </a:r>
            <a:r>
              <a:rPr lang="ru-RU" sz="4000" dirty="0" smtClean="0"/>
              <a:t>конфета</a:t>
            </a:r>
            <a:endParaRPr lang="ru-RU" sz="4000" dirty="0"/>
          </a:p>
        </p:txBody>
      </p:sp>
      <p:pic>
        <p:nvPicPr>
          <p:cNvPr id="20482" name="Picture 2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2428868"/>
            <a:ext cx="4447130" cy="3357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483" name="Picture 3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57884" y="1857364"/>
            <a:ext cx="2560342" cy="21336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071670" y="642918"/>
            <a:ext cx="4040188" cy="639762"/>
          </a:xfrm>
        </p:spPr>
        <p:txBody>
          <a:bodyPr>
            <a:noAutofit/>
          </a:bodyPr>
          <a:lstStyle/>
          <a:p>
            <a:pPr algn="ctr"/>
            <a:r>
              <a:rPr lang="en-US" sz="4000" dirty="0" smtClean="0"/>
              <a:t>Das </a:t>
            </a:r>
            <a:r>
              <a:rPr lang="en-US" sz="4000" dirty="0" err="1" smtClean="0"/>
              <a:t>Eis</a:t>
            </a:r>
            <a:r>
              <a:rPr lang="en-US" sz="4000" dirty="0" smtClean="0"/>
              <a:t> - </a:t>
            </a:r>
            <a:r>
              <a:rPr lang="ru-RU" sz="4000" dirty="0" smtClean="0"/>
              <a:t>мороженое</a:t>
            </a:r>
            <a:endParaRPr lang="ru-RU" sz="4000" dirty="0"/>
          </a:p>
        </p:txBody>
      </p:sp>
      <p:pic>
        <p:nvPicPr>
          <p:cNvPr id="15362" name="Picture 2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57422" y="1788097"/>
            <a:ext cx="4318806" cy="50699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400" dirty="0" err="1" smtClean="0"/>
              <a:t>Mahlzeit</a:t>
            </a:r>
            <a:r>
              <a:rPr lang="en-US" sz="4400" dirty="0" smtClean="0"/>
              <a:t>!</a:t>
            </a:r>
            <a:r>
              <a:rPr lang="ru-RU" sz="4400" dirty="0" smtClean="0"/>
              <a:t> –</a:t>
            </a:r>
            <a:br>
              <a:rPr lang="ru-RU" sz="4400" dirty="0" smtClean="0"/>
            </a:br>
            <a:r>
              <a:rPr lang="ru-RU" sz="4400" dirty="0" smtClean="0"/>
              <a:t> Приятного аппетита!</a:t>
            </a:r>
            <a:endParaRPr lang="ru-RU" sz="4400" dirty="0"/>
          </a:p>
        </p:txBody>
      </p:sp>
      <p:pic>
        <p:nvPicPr>
          <p:cNvPr id="22530" name="Picture 2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71670" y="2285992"/>
            <a:ext cx="4286280" cy="4286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Das </a:t>
            </a:r>
            <a:r>
              <a:rPr lang="en-US" dirty="0" err="1" smtClean="0"/>
              <a:t>Fleisch</a:t>
            </a:r>
            <a:r>
              <a:rPr lang="en-US" dirty="0" smtClean="0"/>
              <a:t> – </a:t>
            </a:r>
            <a:r>
              <a:rPr lang="ru-RU" dirty="0" smtClean="0"/>
              <a:t>мясо</a:t>
            </a:r>
            <a:r>
              <a:rPr lang="en-US" dirty="0" smtClean="0"/>
              <a:t> </a:t>
            </a:r>
            <a:br>
              <a:rPr lang="en-US" dirty="0" smtClean="0"/>
            </a:br>
            <a:endParaRPr lang="ru-RU" dirty="0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57290" y="1615055"/>
            <a:ext cx="6500858" cy="48693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00034" y="928670"/>
            <a:ext cx="4040188" cy="639762"/>
          </a:xfrm>
        </p:spPr>
        <p:txBody>
          <a:bodyPr>
            <a:noAutofit/>
          </a:bodyPr>
          <a:lstStyle/>
          <a:p>
            <a:r>
              <a:rPr lang="en-US" sz="4000" dirty="0" smtClean="0"/>
              <a:t>Die </a:t>
            </a:r>
            <a:r>
              <a:rPr lang="en-US" sz="4000" dirty="0" err="1" smtClean="0"/>
              <a:t>Wurst</a:t>
            </a:r>
            <a:r>
              <a:rPr lang="en-US" sz="4000" dirty="0" smtClean="0"/>
              <a:t> - </a:t>
            </a:r>
            <a:r>
              <a:rPr lang="ru-RU" sz="4000" dirty="0" smtClean="0"/>
              <a:t>колбаса</a:t>
            </a:r>
            <a:endParaRPr lang="ru-RU" sz="40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14876" y="785794"/>
            <a:ext cx="4041775" cy="639762"/>
          </a:xfrm>
        </p:spPr>
        <p:txBody>
          <a:bodyPr>
            <a:noAutofit/>
          </a:bodyPr>
          <a:lstStyle/>
          <a:p>
            <a:r>
              <a:rPr lang="en-US" sz="4000" dirty="0" smtClean="0"/>
              <a:t>Das </a:t>
            </a:r>
            <a:r>
              <a:rPr lang="en-US" sz="4000" dirty="0" err="1" smtClean="0"/>
              <a:t>Wurstchen</a:t>
            </a:r>
            <a:r>
              <a:rPr lang="en-US" sz="4000" dirty="0" smtClean="0"/>
              <a:t> - </a:t>
            </a:r>
            <a:r>
              <a:rPr lang="ru-RU" sz="4000" dirty="0" smtClean="0"/>
              <a:t>сосиски</a:t>
            </a:r>
            <a:endParaRPr lang="ru-RU" sz="4000" dirty="0"/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14480" y="2143115"/>
            <a:ext cx="5757086" cy="4312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Der</a:t>
            </a:r>
            <a:r>
              <a:rPr lang="en-US" dirty="0" smtClean="0"/>
              <a:t> </a:t>
            </a:r>
            <a:r>
              <a:rPr lang="en-US" dirty="0" err="1" smtClean="0"/>
              <a:t>Schinken</a:t>
            </a:r>
            <a:r>
              <a:rPr lang="en-US" dirty="0" smtClean="0"/>
              <a:t> -</a:t>
            </a:r>
            <a:r>
              <a:rPr lang="ru-RU" dirty="0" smtClean="0"/>
              <a:t> окорок</a:t>
            </a:r>
            <a:r>
              <a:rPr lang="en-US" dirty="0" smtClean="0"/>
              <a:t> </a:t>
            </a:r>
            <a:endParaRPr lang="ru-RU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14480" y="1714488"/>
            <a:ext cx="5689380" cy="38606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Die </a:t>
            </a:r>
            <a:r>
              <a:rPr lang="en-US" dirty="0" err="1" smtClean="0"/>
              <a:t>Frikadelle</a:t>
            </a:r>
            <a:r>
              <a:rPr lang="en-US" dirty="0" smtClean="0"/>
              <a:t> -</a:t>
            </a:r>
            <a:r>
              <a:rPr lang="ru-RU" dirty="0" smtClean="0"/>
              <a:t> котлета</a:t>
            </a:r>
            <a:r>
              <a:rPr lang="en-US" dirty="0" smtClean="0"/>
              <a:t> </a:t>
            </a:r>
            <a:endParaRPr lang="ru-RU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57422" y="1928802"/>
            <a:ext cx="4911797" cy="36970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Der</a:t>
            </a:r>
            <a:r>
              <a:rPr lang="en-US" dirty="0" smtClean="0"/>
              <a:t> </a:t>
            </a:r>
            <a:r>
              <a:rPr lang="en-US" dirty="0" err="1" smtClean="0"/>
              <a:t>breite</a:t>
            </a:r>
            <a:r>
              <a:rPr lang="en-US" dirty="0" smtClean="0"/>
              <a:t> </a:t>
            </a:r>
            <a:r>
              <a:rPr lang="en-US" dirty="0" err="1" smtClean="0"/>
              <a:t>Huhn</a:t>
            </a:r>
            <a:r>
              <a:rPr lang="en-US" dirty="0" smtClean="0"/>
              <a:t> –</a:t>
            </a:r>
            <a:r>
              <a:rPr lang="ru-RU" dirty="0" smtClean="0"/>
              <a:t> жареная курица</a:t>
            </a:r>
            <a:r>
              <a:rPr lang="en-US" dirty="0" smtClean="0"/>
              <a:t> </a:t>
            </a:r>
            <a:endParaRPr lang="ru-RU" dirty="0"/>
          </a:p>
        </p:txBody>
      </p:sp>
      <p:pic>
        <p:nvPicPr>
          <p:cNvPr id="921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43240" y="1643050"/>
            <a:ext cx="4700610" cy="3832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err="1" smtClean="0"/>
              <a:t>Der</a:t>
            </a:r>
            <a:r>
              <a:rPr lang="en-US" dirty="0" smtClean="0"/>
              <a:t> </a:t>
            </a:r>
            <a:r>
              <a:rPr lang="en-US" dirty="0" err="1" smtClean="0"/>
              <a:t>Fisch</a:t>
            </a:r>
            <a:r>
              <a:rPr lang="en-US" dirty="0" smtClean="0"/>
              <a:t> -</a:t>
            </a:r>
            <a:r>
              <a:rPr lang="ru-RU" dirty="0" smtClean="0"/>
              <a:t> рыба</a:t>
            </a:r>
            <a:r>
              <a:rPr lang="en-US" dirty="0" smtClean="0"/>
              <a:t> </a:t>
            </a:r>
            <a:endParaRPr lang="ru-RU" dirty="0"/>
          </a:p>
        </p:txBody>
      </p:sp>
      <p:pic>
        <p:nvPicPr>
          <p:cNvPr id="1024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71670" y="1714488"/>
            <a:ext cx="6110322" cy="42466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28596" y="857232"/>
            <a:ext cx="4040188" cy="639762"/>
          </a:xfrm>
        </p:spPr>
        <p:txBody>
          <a:bodyPr>
            <a:noAutofit/>
          </a:bodyPr>
          <a:lstStyle/>
          <a:p>
            <a:r>
              <a:rPr lang="en-US" sz="4000" dirty="0" smtClean="0"/>
              <a:t>Das </a:t>
            </a:r>
            <a:r>
              <a:rPr lang="en-US" sz="4000" dirty="0" err="1" smtClean="0"/>
              <a:t>Brot</a:t>
            </a:r>
            <a:r>
              <a:rPr lang="en-US" sz="4000" dirty="0" smtClean="0"/>
              <a:t> - </a:t>
            </a:r>
            <a:r>
              <a:rPr lang="ru-RU" sz="4000" dirty="0" smtClean="0"/>
              <a:t>хлеб</a:t>
            </a:r>
            <a:endParaRPr lang="ru-RU" sz="40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86314" y="714356"/>
            <a:ext cx="4041775" cy="639762"/>
          </a:xfrm>
        </p:spPr>
        <p:txBody>
          <a:bodyPr>
            <a:noAutofit/>
          </a:bodyPr>
          <a:lstStyle/>
          <a:p>
            <a:r>
              <a:rPr lang="en-US" sz="4000" dirty="0" smtClean="0"/>
              <a:t>Das </a:t>
            </a:r>
            <a:r>
              <a:rPr lang="en-US" sz="4000" dirty="0" err="1" smtClean="0"/>
              <a:t>Brotchen</a:t>
            </a:r>
            <a:r>
              <a:rPr lang="en-US" sz="4000" dirty="0" smtClean="0"/>
              <a:t> - </a:t>
            </a:r>
            <a:r>
              <a:rPr lang="ru-RU" sz="4000" dirty="0" smtClean="0"/>
              <a:t>булочка</a:t>
            </a:r>
            <a:endParaRPr lang="ru-RU" sz="4000" dirty="0"/>
          </a:p>
        </p:txBody>
      </p:sp>
      <p:pic>
        <p:nvPicPr>
          <p:cNvPr id="16386" name="Picture 2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2143116"/>
            <a:ext cx="3402782" cy="2428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6387" name="Picture 3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57686" y="2214554"/>
            <a:ext cx="4407062" cy="3143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Метро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Метро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132</TotalTime>
  <Words>139</Words>
  <Application>Microsoft Office PowerPoint</Application>
  <PresentationFormat>Экран (4:3)</PresentationFormat>
  <Paragraphs>38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Метро</vt:lpstr>
      <vt:lpstr>Слайд 1</vt:lpstr>
      <vt:lpstr>Слайд 2</vt:lpstr>
      <vt:lpstr>Das Fleisch – мясо  </vt:lpstr>
      <vt:lpstr>Слайд 4</vt:lpstr>
      <vt:lpstr>Der Schinken - окорок </vt:lpstr>
      <vt:lpstr>Die Frikadelle - котлета </vt:lpstr>
      <vt:lpstr>Der breite Huhn – жареная курица </vt:lpstr>
      <vt:lpstr>Der Fisch - рыба </vt:lpstr>
      <vt:lpstr>Слайд 9</vt:lpstr>
      <vt:lpstr>Der Kuchen - пирог </vt:lpstr>
      <vt:lpstr>Слайд 11</vt:lpstr>
      <vt:lpstr>Слайд 12</vt:lpstr>
      <vt:lpstr>Слайд 13</vt:lpstr>
      <vt:lpstr>Das Milch -  молоко</vt:lpstr>
      <vt:lpstr>Die Gemuse - овощи</vt:lpstr>
      <vt:lpstr>Die Gemuse - овощи </vt:lpstr>
      <vt:lpstr>Слайд 17</vt:lpstr>
      <vt:lpstr>Слайд 18</vt:lpstr>
      <vt:lpstr>Die Obst - фрукты </vt:lpstr>
      <vt:lpstr>Die Beere – ягоды  </vt:lpstr>
      <vt:lpstr>Слайд 21</vt:lpstr>
      <vt:lpstr>Слайд 22</vt:lpstr>
      <vt:lpstr>Mahlzeit! –  Приятного аппетита!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Dima</dc:creator>
  <cp:lastModifiedBy>Dima</cp:lastModifiedBy>
  <cp:revision>34</cp:revision>
  <dcterms:created xsi:type="dcterms:W3CDTF">2011-10-27T16:01:43Z</dcterms:created>
  <dcterms:modified xsi:type="dcterms:W3CDTF">2011-10-30T12:46:24Z</dcterms:modified>
</cp:coreProperties>
</file>