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3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72" r:id="rId11"/>
    <p:sldId id="264" r:id="rId12"/>
    <p:sldId id="265" r:id="rId13"/>
    <p:sldId id="271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DEE4"/>
    <a:srgbClr val="0000FF"/>
    <a:srgbClr val="D2DC76"/>
    <a:srgbClr val="E7EC14"/>
    <a:srgbClr val="FF99CC"/>
    <a:srgbClr val="FF9933"/>
    <a:srgbClr val="FFFF99"/>
    <a:srgbClr val="FF00FF"/>
    <a:srgbClr val="8C1C84"/>
    <a:srgbClr val="A0082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3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2A441-7317-47CE-978B-9CBD61C47829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9B047-5F52-481B-93B5-A9C07EBF8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4589E-7E5C-4358-A675-A0E342BE276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FBC3E-4946-40B7-85BB-97023EA23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FBC3E-4946-40B7-85BB-97023EA2328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FBC3E-4946-40B7-85BB-97023EA2328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534C00-BB99-4BB5-832A-BC304D9C11CE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F46F42-2A08-4DA5-A1A0-8BDBEF2B2D9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5;&#1083;&#1077;&#1085;&#1072;\&#1056;&#1072;&#1073;&#1086;&#1095;&#1080;&#1081;%20&#1089;&#1090;&#1086;&#1083;\&#1055;&#1088;&#1077;&#1079;&#1077;&#1085;&#1090;&#1072;&#1094;&#1080;&#1103;%201\&#1041;&#1072;&#1093;1.mp3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rus-sky.com/vasilyev/v12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42910" y="1142984"/>
            <a:ext cx="7929618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mbria Math" pitchFamily="18" charset="0"/>
                <a:ea typeface="Cambria Math" pitchFamily="18" charset="0"/>
              </a:rPr>
              <a:t>Тема урока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mbria Math" pitchFamily="18" charset="0"/>
                <a:ea typeface="Cambria Math" pitchFamily="18" charset="0"/>
              </a:rPr>
              <a:t>: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Сочинение по картине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Константина</a:t>
            </a:r>
            <a:r>
              <a:rPr kumimoji="0" lang="ru-RU" sz="60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Васильева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« Русалка»</a:t>
            </a:r>
            <a:endParaRPr kumimoji="0" lang="ru-RU" sz="9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15140" y="6572272"/>
            <a:ext cx="22860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К.Васильев.«У чужого окна»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D:\Мои документы\Материалы к на Фестиваль-малый объём\Приложение  1\Ppt0000023.files\slide0017_image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8" y="150813"/>
            <a:ext cx="8937625" cy="6421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29322" y="6572272"/>
            <a:ext cx="28575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К.Васильев. «Нежданная встреча»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D:\Мои документы\Материалы к на Фестиваль-малый объём\Приложение  1\Ppt0000023.files\slide0009_image0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188" y="150813"/>
            <a:ext cx="8937625" cy="6492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86710" y="6215082"/>
            <a:ext cx="12144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К.Васильев.  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«Гадание»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D:\Мои документы\Мои рисунки\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42852"/>
            <a:ext cx="4462989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72396" y="6215082"/>
            <a:ext cx="1428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К.Васильев.  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«Гуси-лебеди»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D:\Мои документы\Материалы к на Фестиваль-малый объём\Приложение  1\Ppt0000023.files\slide0016_image0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15888"/>
            <a:ext cx="4806967" cy="6624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58016" y="6572272"/>
            <a:ext cx="18573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Arial" pitchFamily="34" charset="0"/>
                <a:cs typeface="Arial" pitchFamily="34" charset="0"/>
              </a:rPr>
              <a:t>К.Васильев. «Русалка»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:\Мои документы\Материалы к на Фестиваль-малый объём\Приложение  1\Ppt0000023.files\slide0011_image0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8858312" cy="6429420"/>
          </a:xfrm>
          <a:prstGeom prst="rect">
            <a:avLst/>
          </a:prstGeom>
          <a:noFill/>
        </p:spPr>
      </p:pic>
      <p:pic>
        <p:nvPicPr>
          <p:cNvPr id="4" name="Бах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6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285860"/>
            <a:ext cx="72866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Константин Васильев 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0958" y="6143644"/>
            <a:ext cx="135732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К. Васильев.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«Автопортрет»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:\Мои документы\Материалы к на Фестиваль-малый объём\Приложение  1\Ppt0000023.files\slide0015_image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15888"/>
            <a:ext cx="4746642" cy="6624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86710" y="6215082"/>
            <a:ext cx="1071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latin typeface="Arial" pitchFamily="34" charset="0"/>
                <a:cs typeface="Arial" pitchFamily="34" charset="0"/>
              </a:rPr>
              <a:t>К.Васильев.</a:t>
            </a:r>
          </a:p>
          <a:p>
            <a:r>
              <a:rPr lang="ru-RU" sz="1200" i="1" dirty="0" smtClean="0">
                <a:latin typeface="Arial" pitchFamily="34" charset="0"/>
                <a:cs typeface="Arial" pitchFamily="34" charset="0"/>
              </a:rPr>
              <a:t>«Осень»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:\Мои документы\Материалы к на Фестиваль-малый объём\Приложение  1\Ppt0000023.files\slide0003_image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15888"/>
            <a:ext cx="4567253" cy="66246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52"/>
            <a:ext cx="7000923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072330" y="6357959"/>
            <a:ext cx="1857388" cy="500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К.Васильев.«Старец»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72264" y="6429396"/>
            <a:ext cx="2428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К.Васильев.«Северный орел»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D:\Мои документы\Материалы к на Фестиваль-малый объём\Приложение  1\Ppt0000023.files\slide0005_image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8" y="150813"/>
            <a:ext cx="8937625" cy="6492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7500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8115" y="6215082"/>
            <a:ext cx="11430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К.Васильев.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«Жница»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D:\Мои документы\Материалы к на Фестиваль-малый объём\Приложение  1\Ppt0000023.files\slide0006_image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7" y="115888"/>
            <a:ext cx="4202127" cy="6624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rus-sky.com/vasilyev/v12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214678" y="142852"/>
            <a:ext cx="2857521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358082" y="6215082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К. Васильев.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«Плач Ярославны»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768" y="6215082"/>
            <a:ext cx="1857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К.Васильев.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«Человек с  филином»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D:\Мои документы\Мои рисунки\1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42852"/>
            <a:ext cx="4357718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482</TotalTime>
  <Words>85</Words>
  <Application>Microsoft Office PowerPoint</Application>
  <PresentationFormat>Экран (4:3)</PresentationFormat>
  <Paragraphs>28</Paragraphs>
  <Slides>14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</dc:creator>
  <cp:lastModifiedBy>AS</cp:lastModifiedBy>
  <cp:revision>131</cp:revision>
  <dcterms:created xsi:type="dcterms:W3CDTF">2009-12-05T05:55:35Z</dcterms:created>
  <dcterms:modified xsi:type="dcterms:W3CDTF">2012-01-02T12:30:20Z</dcterms:modified>
</cp:coreProperties>
</file>