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4C2FD-4E90-4CC5-986D-2DCCB3E2815F}" type="datetimeFigureOut">
              <a:rPr lang="ru-RU" smtClean="0"/>
              <a:pPr/>
              <a:t>07.01.2012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C48A-F209-425F-9326-98F6E12F9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4C2FD-4E90-4CC5-986D-2DCCB3E2815F}" type="datetimeFigureOut">
              <a:rPr lang="ru-RU" smtClean="0"/>
              <a:pPr/>
              <a:t>07.01.2012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C48A-F209-425F-9326-98F6E12F9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4C2FD-4E90-4CC5-986D-2DCCB3E2815F}" type="datetimeFigureOut">
              <a:rPr lang="ru-RU" smtClean="0"/>
              <a:pPr/>
              <a:t>07.01.2012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C48A-F209-425F-9326-98F6E12F9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4C2FD-4E90-4CC5-986D-2DCCB3E2815F}" type="datetimeFigureOut">
              <a:rPr lang="ru-RU" smtClean="0"/>
              <a:pPr/>
              <a:t>07.01.2012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C48A-F209-425F-9326-98F6E12F9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4C2FD-4E90-4CC5-986D-2DCCB3E2815F}" type="datetimeFigureOut">
              <a:rPr lang="ru-RU" smtClean="0"/>
              <a:pPr/>
              <a:t>07.01.2012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C48A-F209-425F-9326-98F6E12F9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4C2FD-4E90-4CC5-986D-2DCCB3E2815F}" type="datetimeFigureOut">
              <a:rPr lang="ru-RU" smtClean="0"/>
              <a:pPr/>
              <a:t>07.01.2012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C48A-F209-425F-9326-98F6E12F9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4C2FD-4E90-4CC5-986D-2DCCB3E2815F}" type="datetimeFigureOut">
              <a:rPr lang="ru-RU" smtClean="0"/>
              <a:pPr/>
              <a:t>07.01.2012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C48A-F209-425F-9326-98F6E12F9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4C2FD-4E90-4CC5-986D-2DCCB3E2815F}" type="datetimeFigureOut">
              <a:rPr lang="ru-RU" smtClean="0"/>
              <a:pPr/>
              <a:t>07.01.2012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C48A-F209-425F-9326-98F6E12F9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4C2FD-4E90-4CC5-986D-2DCCB3E2815F}" type="datetimeFigureOut">
              <a:rPr lang="ru-RU" smtClean="0"/>
              <a:pPr/>
              <a:t>07.01.2012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C48A-F209-425F-9326-98F6E12F9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4C2FD-4E90-4CC5-986D-2DCCB3E2815F}" type="datetimeFigureOut">
              <a:rPr lang="ru-RU" smtClean="0"/>
              <a:pPr/>
              <a:t>07.01.2012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C48A-F209-425F-9326-98F6E12F9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4C2FD-4E90-4CC5-986D-2DCCB3E2815F}" type="datetimeFigureOut">
              <a:rPr lang="ru-RU" smtClean="0"/>
              <a:pPr/>
              <a:t>07.01.2012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CB0C48A-F209-425F-9326-98F6E12F93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0F4C2FD-4E90-4CC5-986D-2DCCB3E2815F}" type="datetimeFigureOut">
              <a:rPr lang="ru-RU" smtClean="0"/>
              <a:pPr/>
              <a:t>07.01.2012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B0C48A-F209-425F-9326-98F6E12F938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zoom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Государственная символика РФ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214686"/>
            <a:ext cx="7854696" cy="17526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Выполнила студентка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курса</a:t>
            </a:r>
          </a:p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филологического факультета</a:t>
            </a:r>
          </a:p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заочной формы обучения</a:t>
            </a:r>
          </a:p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Минаева Д.В.</a:t>
            </a:r>
          </a:p>
        </p:txBody>
      </p:sp>
    </p:spTree>
  </p:cSld>
  <p:clrMapOvr>
    <a:masterClrMapping/>
  </p:clrMapOvr>
  <p:transition spd="slow" advClick="0" advTm="1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0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35" y="1357298"/>
            <a:ext cx="2857520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0_22d09_eb0431bc_XL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500694" y="1357298"/>
            <a:ext cx="2786082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gory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1472" y="3786190"/>
            <a:ext cx="2786082" cy="2304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_375f_d15a47bb_XL.jpe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643570" y="3929066"/>
            <a:ext cx="2643206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002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428992" y="2714620"/>
            <a:ext cx="2143140" cy="2071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4e5c09cd87a95889a36aa7cc47a61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1285860"/>
            <a:ext cx="2928958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0_82072_e0073017_XL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9256" y="3643314"/>
            <a:ext cx="3127372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0b05cf6e0c531942f3e1598281dd7830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0694" y="1285860"/>
            <a:ext cx="2857520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moscow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472" y="3786190"/>
            <a:ext cx="3048021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1071546"/>
            <a:ext cx="53578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НАША РОДИНА - РОССИЯ</a:t>
            </a:r>
            <a:endParaRPr lang="ru-RU" sz="48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375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71736" y="2571744"/>
            <a:ext cx="4643470" cy="35004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00298" y="571480"/>
            <a:ext cx="3457580" cy="1071570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Наша Родина – Россия</a:t>
            </a:r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571472" y="1785926"/>
            <a:ext cx="2743200" cy="424816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 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скажут слово «Родина»,</a:t>
            </a:r>
          </a:p>
          <a:p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Сразу в памяти встаёт</a:t>
            </a:r>
          </a:p>
          <a:p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Старый дом, в саду смородина,</a:t>
            </a:r>
          </a:p>
          <a:p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Толстый тополь у ворот.</a:t>
            </a:r>
          </a:p>
          <a:p>
            <a:pPr algn="ctr"/>
            <a:r>
              <a:rPr lang="ru-RU" sz="2000" dirty="0" smtClean="0"/>
              <a:t> </a:t>
            </a:r>
          </a:p>
          <a:p>
            <a:r>
              <a:rPr lang="ru-RU" sz="1500" dirty="0" smtClean="0"/>
              <a:t>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7" name="Содержимое 6" descr="7216c835a2573f81c9fcb97840b134cf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575050" y="2045494"/>
            <a:ext cx="4140222" cy="33123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1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642910" y="1643050"/>
            <a:ext cx="2209800" cy="3722245"/>
          </a:xfrm>
        </p:spPr>
        <p:txBody>
          <a:bodyPr/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Родина бывает</a:t>
            </a:r>
          </a:p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разная,</a:t>
            </a:r>
          </a:p>
          <a:p>
            <a:pPr algn="ctr"/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Но у всех она </a:t>
            </a:r>
          </a:p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одна!</a:t>
            </a:r>
          </a:p>
          <a:p>
            <a:endParaRPr lang="ru-RU" dirty="0"/>
          </a:p>
        </p:txBody>
      </p:sp>
      <p:pic>
        <p:nvPicPr>
          <p:cNvPr id="8" name="Рисунок 7" descr="46493997_48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 rot="420000">
            <a:off x="3120043" y="991489"/>
            <a:ext cx="5367074" cy="4152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92869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Символы РФ</a:t>
            </a:r>
            <a:endParaRPr lang="ru-RU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b203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14546" y="1357298"/>
            <a:ext cx="4643470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86116" y="714356"/>
            <a:ext cx="3000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Герб РФ</a:t>
            </a:r>
            <a:endParaRPr lang="ru-RU" sz="5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1306549639_2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143504" y="1785926"/>
            <a:ext cx="3214709" cy="40005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782054" y="2500306"/>
            <a:ext cx="1146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1928802"/>
            <a:ext cx="250033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Золотой двуглавый орел - это символ вечности России, символ сохранения в русском народе православной веры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488" y="928670"/>
            <a:ext cx="29873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Герб города Волоколамска </a:t>
            </a:r>
            <a:endParaRPr lang="ru-RU" sz="2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80fc-voloae6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72000" y="1928802"/>
            <a:ext cx="3357586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000100" y="2000240"/>
            <a:ext cx="264320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Исторический герб Волоколамска был принят в 1781 г. а, восстановлен в 1992 г.). В верхнем поле герб Московский, в нижнем поле,  на серебряном поле древние зеленые шанцы в знак того, что сей город дал храбрый отпор осаждавшему оный польскому королю Сигизмунду.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7283" y="1357298"/>
            <a:ext cx="34164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Флаг РФ</a:t>
            </a:r>
            <a:endParaRPr lang="ru-RU" sz="4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35423-800x6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43438" y="2214554"/>
            <a:ext cx="3724284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714348" y="2214554"/>
            <a:ext cx="35719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 о Государственном флаге был принят в декабре 2000 года.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августа День Государственного флага России.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Государственный флаг Российской Федерации представляет собой прямоугольное полотнище из трех одинаковых по размеру горизонтальных полос: верхняя - белого, средняя - синего, нижняя - красного цвета.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00166" y="1000108"/>
            <a:ext cx="65450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Флаг города Волоколамска</a:t>
            </a:r>
            <a:endParaRPr lang="ru-RU" sz="28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fla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72066" y="2214554"/>
            <a:ext cx="2928958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571736" y="28574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724136" y="30098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000100" y="2143116"/>
            <a:ext cx="264320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Флаг Волоколамского района представляет собой белое прямоугольное полотнище с соотношением ширины к длине 2:3, несущее зелёное изображение шанцев и у древка — красный треугольник.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-77215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!</a:t>
            </a:r>
            <a:endParaRPr lang="ru-RU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857232"/>
            <a:ext cx="62865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Гимн РФ</a:t>
            </a:r>
            <a:endParaRPr lang="ru-RU" sz="4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mihalkov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57224" y="2000240"/>
            <a:ext cx="2786082" cy="30718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0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86380" y="2000240"/>
            <a:ext cx="3286148" cy="30003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429256" y="5072074"/>
            <a:ext cx="22145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А.В. Александров</a:t>
            </a:r>
          </a:p>
          <a:p>
            <a:pPr algn="ctr"/>
            <a:r>
              <a:rPr lang="ru-RU" dirty="0" smtClean="0"/>
              <a:t>Композитор и дирижер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57224" y="5143512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С. В. Михалков</a:t>
            </a:r>
          </a:p>
          <a:p>
            <a:pPr algn="ctr"/>
            <a:r>
              <a:rPr lang="ru-RU" dirty="0" smtClean="0"/>
              <a:t>Автор текста гимна</a:t>
            </a:r>
            <a:endParaRPr lang="ru-RU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7031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7031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155</TotalTime>
  <Words>227</Words>
  <Application>Microsoft Office PowerPoint</Application>
  <PresentationFormat>Экран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Государственная символика РФ</vt:lpstr>
      <vt:lpstr>Наша Родина – Россия.</vt:lpstr>
      <vt:lpstr>Слайд 3</vt:lpstr>
      <vt:lpstr>Символы РФ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Государственная символика РФ</dc:title>
  <dc:creator>Admin</dc:creator>
  <cp:lastModifiedBy>Admin</cp:lastModifiedBy>
  <cp:revision>19</cp:revision>
  <dcterms:created xsi:type="dcterms:W3CDTF">2012-01-08T07:53:18Z</dcterms:created>
  <dcterms:modified xsi:type="dcterms:W3CDTF">2012-01-07T14:33:21Z</dcterms:modified>
</cp:coreProperties>
</file>