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70" r:id="rId13"/>
    <p:sldId id="272" r:id="rId14"/>
    <p:sldId id="309" r:id="rId15"/>
    <p:sldId id="274" r:id="rId16"/>
    <p:sldId id="273" r:id="rId17"/>
    <p:sldId id="275" r:id="rId18"/>
    <p:sldId id="278" r:id="rId19"/>
    <p:sldId id="307" r:id="rId20"/>
    <p:sldId id="279" r:id="rId21"/>
    <p:sldId id="280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3" r:id="rId30"/>
    <p:sldId id="294" r:id="rId31"/>
    <p:sldId id="295" r:id="rId32"/>
    <p:sldId id="296" r:id="rId33"/>
    <p:sldId id="299" r:id="rId34"/>
    <p:sldId id="300" r:id="rId35"/>
    <p:sldId id="310" r:id="rId36"/>
    <p:sldId id="312" r:id="rId37"/>
    <p:sldId id="313" r:id="rId38"/>
    <p:sldId id="316" r:id="rId39"/>
    <p:sldId id="315" r:id="rId40"/>
    <p:sldId id="302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C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06" autoAdjust="0"/>
    <p:restoredTop sz="94660"/>
  </p:normalViewPr>
  <p:slideViewPr>
    <p:cSldViewPr>
      <p:cViewPr>
        <p:scale>
          <a:sx n="110" d="100"/>
          <a:sy n="110" d="100"/>
        </p:scale>
        <p:origin x="-102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918E7-10D4-4D3E-A6AD-2B7BB83E0C26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2F56C-61CC-4263-A1D5-F2ECAB3ED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FD53F-8FCB-4999-A3F5-876F8B72DCF6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FB934-5126-4BD6-AEBB-6DC2A036D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FA8A2-CE3C-4983-B37B-E29383A06B97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F59A3-33EA-4AEA-A9A4-88C95AC3F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D6044-FB85-4C1C-9EEA-D1EE43D76194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EF9B4-19A7-419E-BE83-D9DE623C7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19218-23B6-47E5-BB2F-C9A15DC76BA7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3F1BE-1217-47EC-A719-1B1E47F14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EDE46-577C-4A38-B0C6-170E7CFF4A55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FD79A-50E2-48EE-BE7B-7909E9C15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C4843-CC35-4A51-AB20-395602C11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74F6B-F1C1-4923-981E-F483D62EA40F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92EE-E6D4-44D0-B75A-3CE93117FEAE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4AFA-ADCA-4329-A25F-330E54F9A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BFD13-9E8C-4EBA-B880-8307F71FDAD8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4460-2E2C-42C5-B390-8B01009CD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E0451-EB21-496F-93C8-4A5CEB0A9DD1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DD86-15E6-4B41-87B7-50877C807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0055A-89A6-4AF4-AB0E-46DDC2059427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8FC91-6524-427D-B726-C0234C4A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3074D-A376-4ED2-BA1E-D26C6DD12842}" type="datetimeFigureOut">
              <a:rPr lang="ru-RU"/>
              <a:pPr>
                <a:defRPr/>
              </a:pPr>
              <a:t>08.01.2012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2C92F-0023-44E1-90EB-E681D3F22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1" r:id="rId2"/>
    <p:sldLayoutId id="2147483700" r:id="rId3"/>
    <p:sldLayoutId id="2147483692" r:id="rId4"/>
    <p:sldLayoutId id="2147483701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gif"/><Relationship Id="rId4" Type="http://schemas.openxmlformats.org/officeDocument/2006/relationships/image" Target="../media/image5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gif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video" Target="file:///C:\Users\Denny\Desktop\P5210024.AVI" TargetMode="External"/><Relationship Id="rId7" Type="http://schemas.openxmlformats.org/officeDocument/2006/relationships/image" Target="../media/image64.png"/><Relationship Id="rId2" Type="http://schemas.openxmlformats.org/officeDocument/2006/relationships/video" Target="file:///C:\Users\Denny\Desktop\P5210020.AVI" TargetMode="External"/><Relationship Id="rId1" Type="http://schemas.openxmlformats.org/officeDocument/2006/relationships/video" Target="file:///C:\Users\Denny\Desktop\P5210019.AVI" TargetMode="External"/><Relationship Id="rId6" Type="http://schemas.openxmlformats.org/officeDocument/2006/relationships/image" Target="../media/image63.png"/><Relationship Id="rId5" Type="http://schemas.openxmlformats.org/officeDocument/2006/relationships/slideLayout" Target="../slideLayouts/slideLayout2.xml"/><Relationship Id="rId4" Type="http://schemas.openxmlformats.org/officeDocument/2006/relationships/video" Target="file:///C:\Users\Denny\Desktop\P5210027.AVI" TargetMode="External"/><Relationship Id="rId9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7858180" cy="9617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>
                <a:gd name="adj1" fmla="val 6250"/>
                <a:gd name="adj2" fmla="val -133"/>
              </a:avLst>
            </a:prstTxWarp>
            <a:spAutoFit/>
            <a:scene3d>
              <a:camera prst="perspectiveContrastingLef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летопись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357562"/>
            <a:ext cx="8215369" cy="235745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5400" dirty="0" smtClean="0">
                <a:ln w="285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CFCFC"/>
                </a:solidFill>
              </a:rPr>
              <a:t>« Школьные годы</a:t>
            </a:r>
          </a:p>
          <a:p>
            <a:pPr algn="ctr"/>
            <a:r>
              <a:rPr lang="ru-RU" sz="5400" dirty="0" smtClean="0">
                <a:ln w="285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CFCFC"/>
                </a:solidFill>
              </a:rPr>
              <a:t> чудесные»</a:t>
            </a:r>
            <a:endParaRPr lang="ru-RU" sz="5400" cap="none" spc="0" dirty="0">
              <a:ln w="285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ECFCF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6578" y="6000768"/>
            <a:ext cx="1722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2010 – 2014 </a:t>
            </a:r>
            <a:r>
              <a:rPr lang="ru-RU" sz="1400" dirty="0" err="1" smtClean="0">
                <a:solidFill>
                  <a:srgbClr val="002060"/>
                </a:solidFill>
              </a:rPr>
              <a:t>уч.год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 descr="F:\IMG_07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7500990" cy="49292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-2928990" y="857232"/>
            <a:ext cx="109300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Мы теперь не просто дети,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1071546"/>
            <a:ext cx="7071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Left"/>
              <a:lightRig rig="threePt" dir="t"/>
            </a:scene3d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ы </a:t>
            </a:r>
            <a:r>
              <a:rPr lang="ru-RU" sz="54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</a:rPr>
              <a:t>теперь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ученики!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D:\Школа\фото.doc\фото Мишарина (школа)\Ирина Михайловна\фото\DSC00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857232"/>
            <a:ext cx="6786610" cy="5143536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428604"/>
            <a:ext cx="5107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учились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 descr="D:\Школа\фото.doc\фото Мишарина (школа)\Ирина Михайловна\фото през\DSC00067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85852" y="785794"/>
            <a:ext cx="6757735" cy="507209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3" descr="D:\Школа\фото.doc\фото Мишарина (школа)\Ирина Михайловна\DSC0008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57290" y="928670"/>
            <a:ext cx="6743255" cy="5060015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1б кл\Изображение 0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857232"/>
            <a:ext cx="6572296" cy="4929222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 descr="D:\Школа\фото.doc\фото Мишарина (школа)\Ирина Михайловна\Ваня строитель\DSC000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571480"/>
            <a:ext cx="6572296" cy="54292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1000108"/>
            <a:ext cx="5393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выступали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 descr="D:\Школа\фото.doc\фото Мишарина (школа)\Ирина Михайловна\Ваня строитель\DSC0002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61995" y="785794"/>
            <a:ext cx="6760506" cy="5071562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D:\Школа\фото.doc\фото Мишарина (школа)\Ирина Михайловна\Ваня строитель\DSC0003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33432" y="857232"/>
            <a:ext cx="6641459" cy="4982256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3" descr="D:\Школа\фото.doc\фото Мишарина (школа)\Ирина Михайловна\1б Веселые старты\DSC0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3896296" cy="3000375"/>
          </a:xfrm>
          <a:prstGeom prst="roundRect">
            <a:avLst>
              <a:gd name="adj" fmla="val 16667"/>
            </a:avLst>
          </a:prstGeom>
          <a:ln w="3175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23" name="Рисунок 4" descr="D:\Школа\фото.doc\фото Мишарина (школа)\Ирина Михайловна\1б Веселые старты\DSC00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8" y="3143250"/>
            <a:ext cx="4209736" cy="3214708"/>
          </a:xfrm>
          <a:prstGeom prst="roundRect">
            <a:avLst>
              <a:gd name="adj" fmla="val 16667"/>
            </a:avLst>
          </a:prstGeom>
          <a:ln w="3175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714876" y="928670"/>
            <a:ext cx="3042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714752"/>
            <a:ext cx="3409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укрепляли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G:\анимация. обои\GIF анимация\clip_image007_000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4929198"/>
            <a:ext cx="752474" cy="7524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1б кл\Изображение 0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071546"/>
            <a:ext cx="5786478" cy="450059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428604"/>
            <a:ext cx="6503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Зарядка по утрам!</a:t>
            </a:r>
            <a:endParaRPr lang="ru-RU" sz="5400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Школа\фото.doc\фото Мишарина (школа)\фото 1 сентября 2009,1 класс\DSC0005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428868"/>
            <a:ext cx="3857652" cy="30003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 rot="471332">
            <a:off x="2001969" y="612568"/>
            <a:ext cx="6979859" cy="15500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Здравствуй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школа!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496107">
            <a:off x="269363" y="4393651"/>
            <a:ext cx="3546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 </a:t>
            </a:r>
            <a:r>
              <a:rPr lang="ru-RU" sz="5400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первый</a:t>
            </a:r>
            <a:endParaRPr lang="ru-RU" sz="5400" cap="none" spc="0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741876">
            <a:off x="1789220" y="4930396"/>
            <a:ext cx="2788456" cy="10001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dirty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</a:t>
            </a:r>
            <a:r>
              <a:rPr lang="ru-RU" sz="5400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вонок</a:t>
            </a:r>
            <a:r>
              <a:rPr lang="ru-RU" sz="5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ru-RU" sz="5400" b="1" cap="none" spc="0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" descr="D:\Школа\фото.doc\фото Мишарина (школа)\Зима, новый год.doc\DSC0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785794"/>
            <a:ext cx="6583147" cy="500066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3108" y="5572140"/>
            <a:ext cx="6223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Зимние забавы!!!</a:t>
            </a:r>
            <a:endParaRPr lang="ru-RU" sz="5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3" descr="D:\Школа\фото.doc\фото Мишарина (школа)\Зима, новый год.doc\DSC0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785794"/>
            <a:ext cx="6872336" cy="5286412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3" descr="D:\Школа\фото.doc\фото Мишарина (школа)\Зима, новый год.doc\DSC00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000108"/>
            <a:ext cx="7069542" cy="4929222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3" descr="D:\Школа\фото.doc\фото Мишарина (школа)\Зима, новый год.doc\DSC00058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85852" y="1285860"/>
            <a:ext cx="5939444" cy="44556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 rot="20391016">
            <a:off x="357158" y="928670"/>
            <a:ext cx="4604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Здравствуй,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566580">
            <a:off x="4397340" y="2037725"/>
            <a:ext cx="4604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дравствуй,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5357826"/>
            <a:ext cx="4569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Новый год!!!</a:t>
            </a:r>
            <a:endParaRPr lang="ru-RU" sz="5400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3" descr="D:\Школа\фото.doc\фото Мишарина (школа)\1 класс, 2009 - 2010г\BKDC11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00108"/>
            <a:ext cx="7280633" cy="505369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3" descr="D:\Школа\фото.doc\фото Мишарина (школа)\1 класс, 2009 - 2010г\BKDC11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7048182" cy="507156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3" descr="D:\Школа\фото.doc\фото Мишарина (школа)\1 класс, 2009 - 2010г\BKDC11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785794"/>
            <a:ext cx="7215799" cy="541088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3" descr="D:\Школа\фото.doc\фото Мишарина (школа)\1 класс, 2009 - 2010г\BKDC12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63718" y="1000108"/>
            <a:ext cx="3422530" cy="442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63" name="Рисунок 4" descr="D:\Школа\фото.doc\фото Мишарина (школа)\1 класс, 2009 - 2010г\BKDC12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571480"/>
            <a:ext cx="3286148" cy="2428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64" name="Рисунок 5" descr="D:\Школа\фото.doc\фото Мишарина (школа)\1 класс, 2009 - 2010г\BKDC13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500438"/>
            <a:ext cx="4234812" cy="29281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286808" cy="1071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ru-RU" sz="6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конечно,отдыхали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!!!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5715016"/>
            <a:ext cx="57406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РДК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ходили…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3" descr="D:\Школа\фото.doc\фото Мишарина (школа)\День именинника\P42700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57166"/>
            <a:ext cx="4016375" cy="30099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987" name="Рисунок 4" descr="D:\Школа\фото.doc\фото Мишарина (школа)\День именинника\P42700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28"/>
            <a:ext cx="4014787" cy="300990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1988" name="Рисунок 5" descr="D:\Школа\фото.doc\фото Мишарина (школа)\День именинника\P42700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95104">
            <a:off x="1070841" y="4001446"/>
            <a:ext cx="378706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989" name="Рисунок 6" descr="D:\Школа\фото.doc\фото Мишарина (школа)\День именинника\P42700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286124"/>
            <a:ext cx="4243388" cy="300037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5572140"/>
            <a:ext cx="9292287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 Домом творчества дружили!!!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" descr="D:\Школа\фото.doc\фото Мишарина (школа)\День именинника\P42701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7575485" cy="5676552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85918" y="928670"/>
            <a:ext cx="59640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</a:t>
            </a:r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мальчишки!</a:t>
            </a:r>
            <a:endParaRPr lang="ru-RU" sz="60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фото 1 сентября 2009,1 класс\DSC0007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857232"/>
            <a:ext cx="8072494" cy="51419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3" descr="D:\Школа\фото.doc\фото Мишарина (школа)\День именинника\P4270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571480"/>
            <a:ext cx="7215238" cy="554504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1285860"/>
            <a:ext cx="55719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девчонки!</a:t>
            </a:r>
            <a:endParaRPr lang="ru-RU" sz="60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9" name="Picture 3" descr="G:\анимация. обои\GIF анимация\a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72462" y="5572140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3" descr="D:\Школа\фото.doc\фото Мишарина (школа)\День именинника\P4270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071546"/>
            <a:ext cx="6929486" cy="4787645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10" y="428604"/>
            <a:ext cx="8203143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 весёлый, дружный класс!</a:t>
            </a:r>
            <a:endParaRPr lang="ru-RU" sz="48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kids0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715016"/>
            <a:ext cx="1494357" cy="10375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3" descr="D:\Школа\фото.doc\фото Мишарина (школа)\Прощание с Азбукой 2010,1 класс\P4070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428625"/>
            <a:ext cx="3327400" cy="2582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107" name="Рисунок 4" descr="D:\Школа\фото.doc\фото Мишарина (школа)\Прощание с Азбукой 2010,1 класс\P40700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428604"/>
            <a:ext cx="3724275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7108" name="Рисунок 5" descr="D:\Школа\фото.doc\фото Мишарина (школа)\Прощание с Азбукой 2010,1 класс\P40700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143248"/>
            <a:ext cx="4814888" cy="3357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5572140"/>
            <a:ext cx="7943970" cy="8309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48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хорошо уметь читать!!!</a:t>
            </a:r>
            <a:endParaRPr lang="ru-RU" sz="4800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21m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929066"/>
            <a:ext cx="1657350" cy="172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3" descr="D:\Школа\фото.doc\фото Мишарина (школа)\Прощание с Азбукой 2010,1 класс\P4070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13088">
            <a:off x="546246" y="403358"/>
            <a:ext cx="3714750" cy="28209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9155" name="Рисунок 4" descr="D:\Школа\фото.doc\фото Мишарина (школа)\Прощание с Азбукой 2010,1 класс\P4070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47167">
            <a:off x="4937998" y="430433"/>
            <a:ext cx="3514725" cy="2643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9156" name="Рисунок 5" descr="D:\Школа\фото.doc\фото Мишарина (школа)\Прощание с Азбукой 2010,1 класс\P40700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24633">
            <a:off x="4753106" y="3674795"/>
            <a:ext cx="3797300" cy="2643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9157" name="Рисунок 6" descr="D:\Школа\фото.doc\фото Мишарина (школа)\Прощание с Азбукой 2010,1 класс\P40700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511467">
            <a:off x="685214" y="3671718"/>
            <a:ext cx="3357563" cy="2643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9158" name="Picture 6" descr="C:\Users\Denny\Desktop\e1(4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143116"/>
            <a:ext cx="1571636" cy="15716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18448">
            <a:off x="397000" y="2868855"/>
            <a:ext cx="16975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</a:t>
            </a:r>
            <a:endParaRPr lang="ru-RU" sz="6000" b="0" i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5572140"/>
            <a:ext cx="16975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</a:t>
            </a:r>
            <a:endParaRPr lang="ru-RU" sz="6000" b="0" i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0873">
            <a:off x="7107923" y="2785858"/>
            <a:ext cx="16975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</a:t>
            </a:r>
            <a:endParaRPr lang="ru-RU" sz="6000" b="0" i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Рисунок 3" descr="D:\Школа\фото.doc\фото Мишарина (школа)\Прощание с Азбукой 2010,1 класс\P4070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785794"/>
            <a:ext cx="6830425" cy="507209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428604"/>
            <a:ext cx="7535460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0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Досвидания</a:t>
            </a:r>
            <a:r>
              <a:rPr lang="ru-RU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первый класс!!!</a:t>
            </a:r>
            <a:endParaRPr lang="ru-RU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D:\Школа\фото.doc\фото Мишарина (школа)\1б кл\Изображение 0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00174"/>
            <a:ext cx="7215238" cy="464347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1б кл\Изображение 05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642918"/>
            <a:ext cx="3898906" cy="2869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:\Школа\фото.doc\фото Мишарина (школа)\1б кл\Изображение 06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429000"/>
            <a:ext cx="4041782" cy="2798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19522875">
            <a:off x="737071" y="2919543"/>
            <a:ext cx="7547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Трудные экзамены…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5210019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785786" y="500042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5210020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4929190" y="500042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5210024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8"/>
          <a:stretch>
            <a:fillRect/>
          </a:stretch>
        </p:blipFill>
        <p:spPr>
          <a:xfrm>
            <a:off x="1500166" y="3571876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5210027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9"/>
          <a:stretch>
            <a:fillRect/>
          </a:stretch>
        </p:blipFill>
        <p:spPr>
          <a:xfrm>
            <a:off x="5500694" y="3571876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428604"/>
            <a:ext cx="4481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Наше творчество.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D:\Школа\фото.doc\фото Мишарина (школа)\материалы по 3 классу\Ирина  картинки 0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142984"/>
            <a:ext cx="3571900" cy="2500330"/>
          </a:xfrm>
          <a:prstGeom prst="rect">
            <a:avLst/>
          </a:prstGeom>
          <a:noFill/>
        </p:spPr>
      </p:pic>
      <p:pic>
        <p:nvPicPr>
          <p:cNvPr id="1027" name="Picture 3" descr="D:\Школа\фото.doc\фото Мишарина (школа)\материалы по 3 классу\2011-12-08\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142984"/>
            <a:ext cx="3238523" cy="2428892"/>
          </a:xfrm>
          <a:prstGeom prst="rect">
            <a:avLst/>
          </a:prstGeom>
          <a:noFill/>
        </p:spPr>
      </p:pic>
      <p:pic>
        <p:nvPicPr>
          <p:cNvPr id="1028" name="Picture 4" descr="D:\Школа\фото.doc\фото Мишарина (школа)\материалы по 3 классу\Ирина  картинки 0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4000504"/>
            <a:ext cx="3357586" cy="2214578"/>
          </a:xfrm>
          <a:prstGeom prst="rect">
            <a:avLst/>
          </a:prstGeom>
          <a:noFill/>
        </p:spPr>
      </p:pic>
      <p:pic>
        <p:nvPicPr>
          <p:cNvPr id="1030" name="Picture 6" descr="D:\Школа\фото.doc\фото Мишарина (школа)\материал по 2 классу\фото 2 класс\Урок труда - Мишарина И.М\P10405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4000504"/>
            <a:ext cx="321471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Выпускной 1б класса\P52100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8286807" cy="5857916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28662" y="857232"/>
            <a:ext cx="7529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Заслуженные награды!!!</a:t>
            </a:r>
            <a:endParaRPr lang="ru-RU" sz="4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фото 1 сентября 2009,1 класс\DSC0009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51461">
            <a:off x="785786" y="1643050"/>
            <a:ext cx="3929090" cy="278608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D:\Школа\фото.doc\фото Мишарина (школа)\фото 1 сентября 2009,1 класс\DSC00096.JPG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 rot="817813">
            <a:off x="5058670" y="3391834"/>
            <a:ext cx="3562350" cy="272415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 rot="1462530">
            <a:off x="4090184" y="1047336"/>
            <a:ext cx="4696030" cy="144889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Right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</a:rPr>
              <a:t>Первый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урок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8604"/>
            <a:ext cx="8261813" cy="57864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isometricOffAxis1Right"/>
              <a:lightRig rig="glow" dir="t">
                <a:rot lat="0" lon="0" rev="3600000"/>
              </a:lightRig>
            </a:scene3d>
            <a:sp3d extrusionH="57150" prstMaterial="softEdge">
              <a:bevelT w="29210" h="16510" prst="cross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i="1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Пролетел учебный год</a:t>
            </a:r>
          </a:p>
          <a:p>
            <a:pPr algn="ctr"/>
            <a:r>
              <a:rPr lang="ru-RU" sz="6000" b="1" i="1" cap="none" spc="0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 мы </a:t>
            </a:r>
            <a:r>
              <a:rPr lang="ru-RU" sz="6000" i="1" cap="none" spc="0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дружною</a:t>
            </a:r>
            <a:r>
              <a:rPr lang="ru-RU" sz="6000" b="1" i="1" cap="none" spc="0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семьёй</a:t>
            </a:r>
          </a:p>
          <a:p>
            <a:pPr algn="ctr"/>
            <a:r>
              <a:rPr lang="ru-RU" sz="6000" b="1" i="1" dirty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b="1" i="1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ереходим </a:t>
            </a:r>
            <a:r>
              <a:rPr lang="ru-RU" sz="6000" i="1" dirty="0" smtClean="0">
                <a:ln>
                  <a:solidFill>
                    <a:srgbClr val="FFFF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 второй!!!</a:t>
            </a:r>
            <a:endParaRPr lang="ru-RU" sz="6000" i="1" cap="none" spc="0" dirty="0">
              <a:ln>
                <a:solidFill>
                  <a:srgbClr val="FFFF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1" name="Picture 1" descr="C:\Users\Denny\Desktop\gjjhjhj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5272" y="5143512"/>
            <a:ext cx="1249144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Школа\фото.doc\фото Мишарина (школа)\фото 1 сентября 2009,1 класс\DSC0010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357298"/>
            <a:ext cx="6000792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857232"/>
            <a:ext cx="6761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первый учитель</a:t>
            </a:r>
            <a:endParaRPr lang="ru-RU" sz="40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IMG_069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857232"/>
            <a:ext cx="7572428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33457" y="2967335"/>
            <a:ext cx="389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4422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isometricOffAxis2Right"/>
              <a:lightRig rig="threePt" dir="t"/>
            </a:scene3d>
          </a:bodyPr>
          <a:lstStyle/>
          <a:p>
            <a:pPr algn="ctr"/>
            <a:r>
              <a:rPr lang="ru-RU" sz="5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посвящение</a:t>
            </a:r>
            <a:endParaRPr lang="ru-RU" sz="5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857364"/>
            <a:ext cx="643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isometricOffAxis1Left"/>
              <a:lightRig rig="threePt" dir="t"/>
            </a:scene3d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</a:t>
            </a:r>
            <a:r>
              <a:rPr lang="ru-RU" sz="5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первоклассники</a:t>
            </a:r>
            <a:endParaRPr lang="ru-RU" sz="5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IMG_07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642918"/>
            <a:ext cx="3071834" cy="2357454"/>
          </a:xfrm>
          <a:prstGeom prst="cloudCallou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F:\IMG_07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3929066"/>
            <a:ext cx="2857520" cy="2214578"/>
          </a:xfrm>
          <a:prstGeom prst="cloudCallou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F:\IMG_073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642918"/>
            <a:ext cx="2786082" cy="2214578"/>
          </a:xfrm>
          <a:prstGeom prst="cloudCallou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F:\IMG_074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663">
            <a:off x="2552360" y="3500376"/>
            <a:ext cx="3071834" cy="2274099"/>
          </a:xfrm>
          <a:prstGeom prst="cloudCallou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 rot="19760830">
            <a:off x="389623" y="2377080"/>
            <a:ext cx="11961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мы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711315">
            <a:off x="305932" y="4684376"/>
            <a:ext cx="23583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играли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F:\IMG_075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00034" y="357166"/>
            <a:ext cx="3429000" cy="257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35" name="Рисунок 5" descr="F:\IMG_0773.jpg"/>
          <p:cNvPicPr>
            <a:picLocks noChangeAspect="1" noChangeArrowheads="1"/>
          </p:cNvPicPr>
          <p:nvPr/>
        </p:nvPicPr>
        <p:blipFill>
          <a:blip r:embed="rId3" cstate="email"/>
          <a:srcRect l="1640" t="4761" r="14718" b="2398"/>
          <a:stretch>
            <a:fillRect/>
          </a:stretch>
        </p:blipFill>
        <p:spPr bwMode="auto">
          <a:xfrm>
            <a:off x="4429124" y="357166"/>
            <a:ext cx="3643338" cy="2786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36" name="Рисунок 7" descr="D:\Школа\фото.doc\фото Мишарина (школа)\1 класс, 2009 - 2010г\BKDC0889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85750" y="3286125"/>
            <a:ext cx="4430684" cy="2930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37" name="Рисунок 8" descr="D:\Школа\фото.doc\фото Мишарина (школа)\1 класс, 2009 - 2010г\BKDC0900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572000" y="3643314"/>
            <a:ext cx="3906982" cy="282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 rot="20136274">
            <a:off x="51513" y="515024"/>
            <a:ext cx="34719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отдыхали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F:\IMG_07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714620"/>
            <a:ext cx="3429024" cy="235745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483" name="Рисунок 4" descr="D:\Школа\фото.doc\фото Мишарина (школа)\1 класс, 2009 - 2010г\BKDC09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53503">
            <a:off x="5143504" y="928670"/>
            <a:ext cx="2857520" cy="200026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 rot="19929288">
            <a:off x="448926" y="1030344"/>
            <a:ext cx="37460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подарки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850173">
            <a:off x="4913504" y="4292213"/>
            <a:ext cx="35649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олучали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BFAF7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788</TotalTime>
  <Words>122</Words>
  <Application>Microsoft Office PowerPoint</Application>
  <PresentationFormat>Экран (4:3)</PresentationFormat>
  <Paragraphs>45</Paragraphs>
  <Slides>40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Denny</dc:creator>
  <cp:lastModifiedBy>Denny</cp:lastModifiedBy>
  <cp:revision>115</cp:revision>
  <dcterms:created xsi:type="dcterms:W3CDTF">2010-05-16T13:59:37Z</dcterms:created>
  <dcterms:modified xsi:type="dcterms:W3CDTF">2012-01-08T15:13:58Z</dcterms:modified>
</cp:coreProperties>
</file>