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77E7E42-88CE-4C52-9EF5-0F82C4788483}" type="datetimeFigureOut">
              <a:rPr lang="ru-RU" smtClean="0"/>
              <a:pPr/>
              <a:t>06.03.2009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773D5CD-E78F-4CBB-9869-D129D3449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Вклад Саратовских ученых в развитие биологической науки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3071810"/>
            <a:ext cx="2857520" cy="263842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10 «Г» класса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Созина Рита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oto_sgu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500306"/>
            <a:ext cx="5604909" cy="40005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60007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С.С. Хохлова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4572000" cy="50006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  начала научной деятельности С.С. Хохлов проявлял интерес к фундаментальным проблемам биологии и в первую очередь, к эволюции растений. Это привело  его к постановке проблемы апомиксиса, которая постепенно переросла в основное научное направление кафедры, разработка которого стала делом всей его жизни.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Апомиксис – это различные способы бесполого размножения животных и растений; в более употребительном узком значении – образование зародыша без оплодотворения(самоопыление).</a:t>
            </a:r>
          </a:p>
          <a:p>
            <a:endParaRPr lang="ru-RU" sz="3400" dirty="0"/>
          </a:p>
        </p:txBody>
      </p:sp>
      <p:pic>
        <p:nvPicPr>
          <p:cNvPr id="4" name="Рисунок 3" descr="Zemlyanika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714752"/>
            <a:ext cx="3714776" cy="2786082"/>
          </a:xfrm>
          <a:prstGeom prst="rect">
            <a:avLst/>
          </a:prstGeom>
        </p:spPr>
      </p:pic>
      <p:pic>
        <p:nvPicPr>
          <p:cNvPr id="5" name="Рисунок 4" descr="хохл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285728"/>
            <a:ext cx="2295730" cy="3328872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6186502" cy="1143000"/>
          </a:xfrm>
        </p:spPr>
        <p:txBody>
          <a:bodyPr/>
          <a:lstStyle/>
          <a:p>
            <a:r>
              <a:rPr lang="ru-RU" dirty="0" smtClean="0"/>
              <a:t>Вклад Н.И. Вавилова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4286248" cy="521495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Огромное и плодотворное влияние на результативность труда наших ученых оказали открытия гениального отечественного учёного Николая Ивановича Вавилова. Вычленив селекцию в самостоятельную науку, он обосновал и развил ее разделы. Создав обширную коллекцию разнообразных видов растений, которые служат ценными исходными формами в селекции новых сортов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вавил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500174"/>
            <a:ext cx="3141061" cy="4786346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071546"/>
            <a:ext cx="4695828" cy="54292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 настоящее время одним из крупнейших и ведущих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–производственных центров по подготовке соответствующих современным требованиям специалистов для агропромышленного комплекса субъектов Российской Федерации является СГАУ. Саратов – центр изучения сельского хозяйства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–востока России. Здесь приоритет дается развитию науки и освоению передовых технологий.</a:t>
            </a:r>
          </a:p>
          <a:p>
            <a:endParaRPr lang="ru-RU" dirty="0"/>
          </a:p>
        </p:txBody>
      </p:sp>
      <p:pic>
        <p:nvPicPr>
          <p:cNvPr id="5" name="Рисунок 4" descr="uk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000372"/>
            <a:ext cx="3810000" cy="2540000"/>
          </a:xfrm>
          <a:prstGeom prst="rect">
            <a:avLst/>
          </a:prstGeom>
        </p:spPr>
      </p:pic>
      <p:pic>
        <p:nvPicPr>
          <p:cNvPr id="6" name="Рисунок 5" descr="Gsaratov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000372"/>
            <a:ext cx="3929090" cy="25717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0.00191 0.1650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L 0.00468 -0.3011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676753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Рисунок 3" descr="657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857364"/>
            <a:ext cx="6929486" cy="438867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285720" y="571480"/>
            <a:ext cx="8072494" cy="564360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Рассмотреть и оценить вклад, внесенный в развитие биологии саратовскими учеными–биологами.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наиболее важными направлениями биологии в Саратовской области.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Рассмотреть биографии выдающихся саратовских ученых биологов.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Ознакомиться с научными трудами наиболее выдающихся  Саратовских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ученых-биологов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оценить их вклад в развитие науки.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Методы работы – изучение и анализ научной литературы, периодической печати,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Интернет-ресурсов.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в Саратове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4900618" cy="50006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сентября 1913 года в Саратове были основаны Высшие сельскохозяйственные курсы для подготовки квалифицированных ученых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агрономов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апреля 1918 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Высшие С/Х курсы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были преобразованы в Саратовский сельскохозяйственный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институт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20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сентября 1918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институт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 присоединен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СГУ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агрономического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факультета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 descr="сга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2786058"/>
            <a:ext cx="3500462" cy="2426714"/>
          </a:xfrm>
          <a:prstGeom prst="rect">
            <a:avLst/>
          </a:prstGeom>
        </p:spPr>
      </p:pic>
      <p:pic>
        <p:nvPicPr>
          <p:cNvPr id="7" name="Рисунок 6" descr="800px-Saratov_State_University_19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786058"/>
            <a:ext cx="3500462" cy="240601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6296E-6 L -0.00156 0.2018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85185E-6 L -0.00156 -0.2090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4357718" cy="535785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мае 1922 г. агрономический факультет выделяется из госуниверситета и наделяется правовым статусом самостоятельного института.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18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декабря 1997 г.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СГАИУ,  им.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Н.И. Вавилова и Саратовская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государственная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академия ветеринарной медицины и биотехнологии были реорганизованы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СГАУ им.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Н.И.Вавилова.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1228662388_getimag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428736"/>
            <a:ext cx="3266917" cy="4143381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357166"/>
            <a:ext cx="3357586" cy="989034"/>
          </a:xfrm>
        </p:spPr>
        <p:txBody>
          <a:bodyPr/>
          <a:lstStyle/>
          <a:p>
            <a:r>
              <a:rPr lang="ru-RU" dirty="0" smtClean="0"/>
              <a:t>СГМУ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357298"/>
            <a:ext cx="4786346" cy="528641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 июня 1909 год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 был подписан «Закон об учреждении университета в Саратове».Государственный совет разрешил открыть университет только с одним медицинским факультетом. открытие университета состоялось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 декабря 1909 года.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 университете были учреждены 7 кафедр – анатомии, физиологии, зоологии, физики, химии, хирургии, ботаники.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6ca0978ac16736b52f7b7b3fd095174_0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2285992"/>
            <a:ext cx="2643206" cy="29368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57884" y="264318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Архитектор СГМУ  </a:t>
            </a:r>
            <a:r>
              <a:rPr lang="ru-RU" dirty="0" err="1" smtClean="0">
                <a:solidFill>
                  <a:srgbClr val="FF0000"/>
                </a:solidFill>
              </a:rPr>
              <a:t>К.Мюфке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сгму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2285992"/>
            <a:ext cx="2786082" cy="3000376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6 -0.01018 L -0.12309 0.2101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3.7037E-6 L 0.02014 -0.2469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-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929718" cy="989034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Растениеводство в Саратовской губернии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4500594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Растениеводство – наука о культурных растениях и методах их выращивания с целью получения высоких урожаев наилучшего качества с наименьшими затратами труда и средств (частное земледелие). </a:t>
            </a:r>
          </a:p>
          <a:p>
            <a:endParaRPr lang="ru-RU" dirty="0"/>
          </a:p>
        </p:txBody>
      </p:sp>
      <p:pic>
        <p:nvPicPr>
          <p:cNvPr id="5" name="Рисунок 4" descr="Изображение 0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1785926"/>
            <a:ext cx="3321849" cy="442913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4500594" cy="1203348"/>
          </a:xfrm>
        </p:spPr>
        <p:txBody>
          <a:bodyPr>
            <a:normAutofit/>
          </a:bodyPr>
          <a:lstStyle/>
          <a:p>
            <a:r>
              <a:rPr lang="ru-RU" dirty="0" smtClean="0"/>
              <a:t>Н.М. </a:t>
            </a:r>
            <a:r>
              <a:rPr lang="ru-RU" dirty="0" err="1" smtClean="0"/>
              <a:t>Тулайков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4114800" cy="55007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Большой вклад в развитие растениеводства  Саратовской области  внес Николай Максимович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Тулайков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Он являлся одним из выдающихся деятелей сельскохозяйственной науки и практики России последней четверти 19 века, начала 20 века. Н.М.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Тулайков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родился 7 августа 1875 года.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 период с 1925 по 1937 года он становится бессменным директором Саратовской опытной станции, в последствии  реорганизованной в НИИ сельского хозяйства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–Востока (Рис.1).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васхнии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929066"/>
            <a:ext cx="3571900" cy="2678925"/>
          </a:xfrm>
          <a:prstGeom prst="rect">
            <a:avLst/>
          </a:prstGeom>
        </p:spPr>
      </p:pic>
      <p:pic>
        <p:nvPicPr>
          <p:cNvPr id="9" name="Рисунок 8" descr="Tulaik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285728"/>
            <a:ext cx="2610628" cy="35114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16" y="400050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1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3614734" cy="1143000"/>
          </a:xfrm>
        </p:spPr>
        <p:txBody>
          <a:bodyPr/>
          <a:lstStyle/>
          <a:p>
            <a:r>
              <a:rPr lang="ru-RU" dirty="0" smtClean="0"/>
              <a:t>Н.В. </a:t>
            </a:r>
            <a:r>
              <a:rPr lang="ru-RU" dirty="0" err="1" smtClean="0"/>
              <a:t>Цицин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1500174"/>
            <a:ext cx="4643470" cy="464347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Одним из основоположников растениеводства в Саратовской области  явился великий русский биолог и селекционер Николай Васильевич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Цицин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Выдающийся советский ученый–ботаник и селекцио­нер родился 18 декабря 1898 года в Саратове.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 1930 году впервые в истории земледелия Н.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Цицин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получил зерна, а затем и высокоурожайные устойчивые против болезней и вредителей пшенично–пырейные гибриды (Рис.2), нашедшие  распространение в производстве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Н.В. Циц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357166"/>
            <a:ext cx="2758479" cy="3714752"/>
          </a:xfrm>
          <a:prstGeom prst="rect">
            <a:avLst/>
          </a:prstGeom>
        </p:spPr>
      </p:pic>
      <p:pic>
        <p:nvPicPr>
          <p:cNvPr id="5" name="Рисунок 4" descr="пшенично-пырейные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286124"/>
            <a:ext cx="1714334" cy="35718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6380" y="3286124"/>
            <a:ext cx="96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Рис. 2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142852"/>
            <a:ext cx="9144000" cy="9286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Исследования в области генетики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3929058" cy="51435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Генетика – это наука о законах и механизмах наследственности  и изменчивости.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Большой вклад в развитие генетики в Саратовской области сыграло    открытие Кафедры генетики. Она была образована в 1939г.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1949г. ею руководил профессор  С.С. Хохлов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основатели отдела генетики на ни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3571876"/>
            <a:ext cx="4451976" cy="3143248"/>
          </a:xfrm>
          <a:prstGeom prst="rect">
            <a:avLst/>
          </a:prstGeom>
        </p:spPr>
      </p:pic>
      <p:pic>
        <p:nvPicPr>
          <p:cNvPr id="12" name="Рисунок 11" descr="прап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1142984"/>
            <a:ext cx="2286016" cy="2286016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275</TotalTime>
  <Words>640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Вклад Саратовских ученых в развитие биологической науки</vt:lpstr>
      <vt:lpstr>Слайд 2</vt:lpstr>
      <vt:lpstr>Образование в Саратове</vt:lpstr>
      <vt:lpstr>Слайд 4</vt:lpstr>
      <vt:lpstr>СГМУ</vt:lpstr>
      <vt:lpstr>Растениеводство в Саратовской губернии</vt:lpstr>
      <vt:lpstr>Н.М. Тулайков</vt:lpstr>
      <vt:lpstr>Н.В. Цицин</vt:lpstr>
      <vt:lpstr>Исследования в области генетики</vt:lpstr>
      <vt:lpstr>Работа С.С. Хохлова</vt:lpstr>
      <vt:lpstr>Вклад Н.И. Вавилова</vt:lpstr>
      <vt:lpstr>Слайд 12</vt:lpstr>
      <vt:lpstr>Спасибо за внимание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Саратовских ученых в развитие биологической науки</dc:title>
  <dc:creator>user</dc:creator>
  <cp:lastModifiedBy>user</cp:lastModifiedBy>
  <cp:revision>30</cp:revision>
  <dcterms:created xsi:type="dcterms:W3CDTF">2009-03-05T15:27:19Z</dcterms:created>
  <dcterms:modified xsi:type="dcterms:W3CDTF">2009-03-06T15:04:56Z</dcterms:modified>
</cp:coreProperties>
</file>