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4" r:id="rId4"/>
    <p:sldId id="265" r:id="rId5"/>
    <p:sldId id="266" r:id="rId6"/>
    <p:sldId id="268" r:id="rId7"/>
    <p:sldId id="267" r:id="rId8"/>
    <p:sldId id="270" r:id="rId9"/>
    <p:sldId id="271" r:id="rId10"/>
    <p:sldId id="272" r:id="rId11"/>
    <p:sldId id="269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189F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7" autoAdjust="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1534D-BEB0-45B5-88B2-8D78DBA8312B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1CC92-249D-4C42-9910-99CBC7C71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A80C-AC23-4E1E-ABEE-AEF89B9DFA0E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73928-E33C-45B5-B169-4318AEDDD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477E-B831-4925-A1A5-A01B8D272189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63073-73B2-41EF-A995-59052A472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3F3CE-C66D-4757-9615-D13848645002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6FE35-30D0-49D6-9F4F-276A7CEFC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2BFAF-C5C6-4EF3-987F-AD1AEA744774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D935F-D893-4D8C-A415-BC5E75202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D7B3-B807-4B75-AD16-B979E11ED5AF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88A5C-8CA3-4B25-A3E0-AE63D4DE9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6CDC-7EB2-4387-A77D-B508FBE9EBBC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F02FE-6845-4AC4-8B2C-4E4EAC4EA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DA422-CBCC-4CAA-BC61-9234FD52D266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B5E0D-CDC8-4FCC-963C-D1727F7EB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55CA4-8329-47A5-B622-AFF3B7A45FB9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A2784-72F1-4453-BC19-2DE5E55FE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2E87-0A4F-46AC-B82D-D95D25C64E6F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FAC35-22F2-4838-BF8B-628173D5F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D2EB7-8123-4F72-8880-20E965B66484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E3CA9-BC72-4269-95A3-37689AB81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BE9209-E334-46F0-B917-0319ED17522C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C41780-7F50-4C81-AFE3-670BE3983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ransition>
    <p:strips dir="ru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-6350" y="1566863"/>
            <a:ext cx="7308850" cy="1401762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3143250"/>
            <a:ext cx="5245100" cy="1195388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tt-RU" sz="1900" smtClean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80000"/>
              </a:lnSpc>
            </a:pPr>
            <a:endParaRPr lang="tt-RU" sz="1900" smtClean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80000"/>
              </a:lnSpc>
            </a:pPr>
            <a:r>
              <a:rPr lang="tt-RU" sz="1900" smtClean="0">
                <a:latin typeface="Times New Roman" pitchFamily="18" charset="0"/>
                <a:cs typeface="Times New Roman" pitchFamily="18" charset="0"/>
              </a:rPr>
              <a:t>Фархуллина Ляля </a:t>
            </a:r>
          </a:p>
          <a:p>
            <a:pPr marR="0">
              <a:lnSpc>
                <a:spcPct val="80000"/>
              </a:lnSpc>
            </a:pPr>
            <a:r>
              <a:rPr lang="tt-RU" sz="1900" smtClean="0">
                <a:latin typeface="Times New Roman" pitchFamily="18" charset="0"/>
                <a:cs typeface="Times New Roman" pitchFamily="18" charset="0"/>
              </a:rPr>
              <a:t> 1 класс</a:t>
            </a:r>
            <a:endParaRPr lang="ru-RU" sz="19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2530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2531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2532" name="Picture 2" descr="C:\Documents and Settings\Admin\Мои документы\x_7f2cca6f.jpg"/>
          <p:cNvPicPr>
            <a:picLocks noChangeAspect="1" noChangeArrowheads="1"/>
          </p:cNvPicPr>
          <p:nvPr/>
        </p:nvPicPr>
        <p:blipFill>
          <a:blip r:embed="rId2">
            <a:lum bright="-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4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5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3556" name="Picture 2" descr="C:\Documents and Settings\Admin\Мои документы\x_23efd2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917">
            <a:off x="2755900" y="928688"/>
            <a:ext cx="59547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4578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4579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4580" name="Picture 2" descr="D:\104_PANA\P104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75" y="-1857375"/>
            <a:ext cx="13858875" cy="907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5602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5603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5604" name="Picture 3" descr="D:\104_PANA\P1040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29000" y="-2000250"/>
            <a:ext cx="14724063" cy="1119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6626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6627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6628" name="Picture 2" descr="D:\104_PANA\P1040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57438" y="-3143250"/>
            <a:ext cx="14333538" cy="1038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7650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7651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7652" name="Picture 2" descr="D:\104_PANA\P1040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1875"/>
            <a:ext cx="10104438" cy="1085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8" name="Текст 5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9" name="Рисунок 4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4340" name="Picture 2" descr="C:\Documents and Settings\Admin\Мои документы\x_7f2cca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6026">
            <a:off x="2967038" y="1109663"/>
            <a:ext cx="5753100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5362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5363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5364" name="Picture 2" descr="C:\Documents and Settings\Admin\Мои документы\x_4f0c4d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4435">
            <a:off x="3109913" y="1050925"/>
            <a:ext cx="5327650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6386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6387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3074" name="Picture 2" descr="C:\Documents and Settings\Admin\Мои документы\x_67bd4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7638" y="682625"/>
            <a:ext cx="6353175" cy="505936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0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1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7412" name="Picture 3" descr="C:\Documents and Settings\Admin\Мои документы\x_f8b4ef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9476">
            <a:off x="2928938" y="1000125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8434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8435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8436" name="Picture 2" descr="C:\Documents and Settings\Admin\Мои документы\x_99bc27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2835">
            <a:off x="2974975" y="1079500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58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59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9460" name="Picture 2" descr="C:\Documents and Settings\Admin\Мои документы\x_7d01ab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72402">
            <a:off x="3043238" y="1063625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482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483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0484" name="Picture 2" descr="C:\Documents and Settings\Admin\Мои документы\x_dbed06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5419">
            <a:off x="2857500" y="1071563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6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7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1508" name="Picture 2" descr="C:\Documents and Settings\Admin\Мои документы\x_fbfdd6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83934">
            <a:off x="2936875" y="949325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4</Words>
  <Application>Microsoft Office PowerPoint</Application>
  <PresentationFormat>Экран (4:3)</PresentationFormat>
  <Paragraphs>4</Paragraphs>
  <Slides>15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Туган авылым</dc:title>
  <dc:creator>Admin</dc:creator>
  <cp:lastModifiedBy>Admin</cp:lastModifiedBy>
  <cp:revision>18</cp:revision>
  <dcterms:created xsi:type="dcterms:W3CDTF">2011-02-12T17:13:03Z</dcterms:created>
  <dcterms:modified xsi:type="dcterms:W3CDTF">2012-01-12T06:22:18Z</dcterms:modified>
</cp:coreProperties>
</file>