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5" r:id="rId2"/>
    <p:sldId id="256" r:id="rId3"/>
    <p:sldId id="257" r:id="rId4"/>
    <p:sldId id="259" r:id="rId5"/>
    <p:sldId id="258" r:id="rId6"/>
    <p:sldId id="261" r:id="rId7"/>
    <p:sldId id="262" r:id="rId8"/>
    <p:sldId id="263" r:id="rId9"/>
    <p:sldId id="264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690E3-335C-49DB-896D-07AA87EEBB98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2B0CC-662B-4979-B02B-B90CCA37A9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Благодаря</a:t>
            </a:r>
            <a:r>
              <a:rPr lang="ru-RU" baseline="0" dirty="0" smtClean="0"/>
              <a:t> Сталину, стала активнее развиваться авиация.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2B0CC-662B-4979-B02B-B90CCA37A909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796C401-74BA-4E96-B11D-C5D5EFA49BD5}" type="datetimeFigureOut">
              <a:rPr lang="ru-RU" smtClean="0"/>
              <a:t>14.01.2009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B7F2946-EF05-4435-8F22-6E376341AF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ru.wikipedia.org/wiki/%D0%A4%D0%B0%D0%B9%D0%BB:Aquote1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1%82%D0%B0%D0%BB%D0%B8%D0%BD,_%D0%98%D0%BE%D1%81%D0%B8%D1%84_%D0%92%D0%B8%D1%81%D1%81%D0%B0%D1%80%D0%B8%D0%BE%D0%BD%D0%BE%D0%B2%D0%B8%D1%87#cite_note-66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://ru.wikipedia.org/wiki/%D0%A4%D0%B0%D0%B9%D0%BB:Aquote2.p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80%D0%B0%D0%B6%D0%B4%D0%B0%D0%BD%D1%81%D0%BA%D0%B0%D1%8F_%D0%BE%D0%B1%D0%BE%D1%80%D0%BE%D0%BD%D0%B0_(%D0%B3%D0%BE%D1%81%D1%83%D0%B4%D0%B0%D1%80%D1%81%D1%82%D0%B2%D0%B5%D0%BD%D0%BD%D0%B0%D1%8F)" TargetMode="External"/><Relationship Id="rId2" Type="http://schemas.openxmlformats.org/officeDocument/2006/relationships/hyperlink" Target="http://ru.wikipedia.org/wiki/%D0%A1%D0%BE%D0%B2%D0%B5%D1%82%D1%81%D0%BA%D0%B0%D1%8F_(%D1%81%D1%82%D0%B0%D0%BD%D1%86%D0%B8%D1%8F_%D0%BC%D0%B5%D1%82%D1%80%D0%BE,_%D0%9C%D0%BE%D1%81%D0%BA%D0%B2%D0%B0)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A1%D1%82%D0%B0%D0%BB%D0%B8%D0%BD,_%D0%98%D0%BE%D1%81%D0%B8%D1%84_%D0%92%D0%B8%D1%81%D1%81%D0%B0%D1%80%D0%B8%D0%BE%D0%BD%D0%BE%D0%B2%D0%B8%D1%87#cite_note-68" TargetMode="External"/><Relationship Id="rId4" Type="http://schemas.openxmlformats.org/officeDocument/2006/relationships/hyperlink" Target="http://ru.wikipedia.org/wiki/%D0%A1%D1%82%D0%B0%D0%BB%D0%B8%D0%BD,_%D0%98%D0%BE%D1%81%D0%B8%D1%84_%D0%92%D0%B8%D1%81%D1%81%D0%B0%D1%80%D0%B8%D0%BE%D0%BD%D0%BE%D0%B2%D0%B8%D1%87#cite_note-6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428604"/>
            <a:ext cx="4413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Иосиф Сталин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4578" name="Picture 2" descr="http://russkayagazeta.com/images/uploads/stalin-2005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6715172" cy="4734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1/16/Joseph_Stalin,_1918,_Tsaritsyn_fro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65788" cy="6740940"/>
          </a:xfrm>
          <a:prstGeom prst="rect">
            <a:avLst/>
          </a:prstGeom>
          <a:noFill/>
        </p:spPr>
      </p:pic>
      <p:pic>
        <p:nvPicPr>
          <p:cNvPr id="3" name="Picture 2" descr="http://rus-sky.com/history/images/stali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"/>
            <a:ext cx="2781301" cy="3571876"/>
          </a:xfrm>
          <a:prstGeom prst="rect">
            <a:avLst/>
          </a:prstGeom>
          <a:noFill/>
        </p:spPr>
      </p:pic>
      <p:pic>
        <p:nvPicPr>
          <p:cNvPr id="17412" name="Picture 4" descr="http://www.geocities.com/capitolhill/parliament/7231/stali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214554"/>
            <a:ext cx="2571768" cy="3395820"/>
          </a:xfrm>
          <a:prstGeom prst="rect">
            <a:avLst/>
          </a:prstGeom>
          <a:noFill/>
        </p:spPr>
      </p:pic>
      <p:pic>
        <p:nvPicPr>
          <p:cNvPr id="4" name="Picture 4" descr="http://nabat.org.ua/2006/stali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286125"/>
            <a:ext cx="2295525" cy="3571875"/>
          </a:xfrm>
          <a:prstGeom prst="rect">
            <a:avLst/>
          </a:prstGeom>
          <a:noFill/>
        </p:spPr>
      </p:pic>
      <p:pic>
        <p:nvPicPr>
          <p:cNvPr id="17414" name="Picture 6" descr="http://ns.sitecity.ru/users/s/sergeikorolev/storage/ltext_2203024632.p_2203213204.stali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946162"/>
            <a:ext cx="2500298" cy="2911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davno.ru/posters/collections/stalin/img/poster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54880" cy="6858000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714876" y="142852"/>
            <a:ext cx="442912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Иосиф Сталин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был и остается великим русским или советским диктатором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Иосифу Сталину удалось создать Советский Союз – огромную страну, которая на то время являлась самой сильной и развитой в мире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ll-photo.ru/wallpaper/photos/145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0"/>
            <a:ext cx="4762500" cy="35718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4000504"/>
            <a:ext cx="78580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Несмотря на свою диктатуру и жестокость, Сталин сделал из Советского Союза настоящую </a:t>
            </a:r>
            <a:r>
              <a:rPr lang="ru-RU" dirty="0" err="1"/>
              <a:t>супер-страну</a:t>
            </a:r>
            <a:r>
              <a:rPr lang="ru-RU" dirty="0"/>
              <a:t>, где экономические показатели были на втором месте в мире, где была очень развита промышленность и военное дело, где были значительные спортивные достижения. Страх заставляет человека выкладываться по максимуму – конечно, если тебе поручили важное дело, и ты знаешь, что в случае неудачи тебя, как минимум посадят в тюрьму, а как максимум, расстреляют, тогда ты будешь делать все, чтобы выполнить поручение, и использовать для этого любые способы..</a:t>
            </a:r>
          </a:p>
        </p:txBody>
      </p:sp>
      <p:pic>
        <p:nvPicPr>
          <p:cNvPr id="14340" name="Picture 4" descr="http://publ.lib.ru/ARCHIVES/M/MUHIN_Yuriy_Ignat'evich/.Online/Sths08O1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2214578" cy="3469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hrono.info/statii/2004/stalin_oh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57166"/>
            <a:ext cx="5086350" cy="3486150"/>
          </a:xfrm>
          <a:prstGeom prst="rect">
            <a:avLst/>
          </a:prstGeom>
          <a:noFill/>
        </p:spPr>
      </p:pic>
      <p:pic>
        <p:nvPicPr>
          <p:cNvPr id="16388" name="Picture 4" descr="http://www.pkokprf.ru/data/2255/Stal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2643174" cy="372627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4286256"/>
            <a:ext cx="69294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 войны страна встала на курс ускоренного восстановления экономики, разрушенной военными действиями и тактикой выжженной земли, проводимой обеими сторонами. Сталин жёсткими мерами подавил националистическое движение, активно проявлявшееся во вновь присоединённых к СССР территориях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www.ateismy.net/images/galereja/stal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785794"/>
            <a:ext cx="2643174" cy="3938329"/>
          </a:xfrm>
          <a:prstGeom prst="rect">
            <a:avLst/>
          </a:prstGeom>
          <a:noFill/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28596" y="500042"/>
            <a:ext cx="578647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Вера народа в Сталина стала незыблемой. Сталин воспринимался не как живой человек, а как символ и идол. Это оправдывало все его действия, так как народ считал происходящие зверства вражескими поступками. Зато все положительное было целиком заслугой Сталина. Это превращало его из обычного человека в кумира и полубога.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Во время правления И.В. Сталина образование начало развиваться. Особенно внимательно Сталин относился к высшему образованию. Именно тогда был построен МГУ. Сталин следил за созданием условий для проживания студентов и старался разместить их с максимальными удобствами.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dopera.org/stal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3439673" cy="4357694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929058" y="214290"/>
            <a:ext cx="48577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Тогда же увеличили здания и общежития для уже существующих ВУЗов. Была идея назвать МГУ в честь Сталина, однако правитель отказался от данного предложения.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Поощрялось развитие науки и культуры, а также других сфер – выдающиеся результаты награждались. Наука и техника в это время стала стремительно развиваться. Советские ученые славились уровнем образования и количеством изобретений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285860"/>
          <a:ext cx="9501222" cy="5239702"/>
        </p:xfrm>
        <a:graphic>
          <a:graphicData uri="http://schemas.openxmlformats.org/drawingml/2006/table">
            <a:tbl>
              <a:tblPr/>
              <a:tblGrid>
                <a:gridCol w="428628"/>
                <a:gridCol w="8858312"/>
                <a:gridCol w="214282"/>
              </a:tblGrid>
              <a:tr h="5239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943" marR="37943" marT="37943" marB="3794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И. Сталин лично осматривал нужные улицы, заходя во дворы, где в основном кособочились дышавшие на ладан хибары да ютилось множество замшелых сараюшек на курьих ножках. Первый раз он сделал это днем. Сразу собралась толпа, которая совершенно не давала двигаться, а потом бежала за машиной. Пришлось перенести осмотры на ночь. Но даже тогда прохожие узнавали вождя и провожали длинным хвостом.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В результате длительной подготовки был утвержден генеральный план реконструкции Москвы. Так появились улицы Горького, Большая Калужская, Кутузовский проспект и другие прекрасные магистрали. Во время очередной поездки по Моховой Сталин сказал шоферу </a:t>
                      </a:r>
                      <a:r>
                        <a:rPr lang="ru-RU" sz="2000" i="1" dirty="0" err="1">
                          <a:latin typeface="Times New Roman"/>
                          <a:ea typeface="Times New Roman"/>
                          <a:cs typeface="Times New Roman"/>
                        </a:rPr>
                        <a:t>Митрюхину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— Надо построить новый университет имени Ломоносова, чтобы студенты учились в одном месте, а не мотались по всему городу.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43" marR="37943" marT="37943" marB="379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943" marR="37943" marT="37943" marB="37943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9458" name="Рисунок 1" descr="«">
            <a:hlinkClick r:id="rId2" tooltip="«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85750" cy="219075"/>
          </a:xfrm>
          <a:prstGeom prst="rect">
            <a:avLst/>
          </a:prstGeom>
          <a:noFill/>
        </p:spPr>
      </p:pic>
      <p:pic>
        <p:nvPicPr>
          <p:cNvPr id="19457" name="Рисунок 2" descr="»">
            <a:hlinkClick r:id="rId4" tooltip="»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85750" cy="21907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42910" y="500042"/>
            <a:ext cx="664370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 Сталине было построено первое в СССР метро. Сталин интересовался в стране всем, включая строительство. Его бывший телохранитель Рыбин вспоминает</a:t>
            </a:r>
            <a:r>
              <a:rPr kumimoji="0" lang="ru-RU" sz="1600" b="0" i="0" u="none" strike="noStrike" cap="none" normalizeH="0" baseline="3000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6"/>
              </a:rPr>
              <a:t>[67]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285728"/>
            <a:ext cx="864399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 процессе строительства по личному распоряжению Сталина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2" tooltip="Советская (станция метро, Москва)"/>
              </a:rPr>
              <a:t>станцию метро «Советская»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приспособили для подземного пункта управления Московского штаба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3" tooltip="Гражданская оборона (государственная)"/>
              </a:rPr>
              <a:t>гражданской обороны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4"/>
              </a:rPr>
              <a:t>[68]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Кроме гражданского метро были построены сложные секретные комплексы, в том числе так называемое Метро-2, которым пользовался и сам Сталин. В ноябре 1941 торжественное собрание по случаю годовщины Октябрьской революции проходило в метро на станции «Маяковская». Сталин приехал на поезде вместе с охраной, причём из здания Ставки Верховного главнокомандования на Мясницкой он не вышел, а из подвала спустился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спецтоннель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который вёл в метро 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5"/>
              </a:rPr>
              <a:t>[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bvvaul.ru/UserFiles/Image/vipuskniki/god1923/chkalov/800px-Chkalov,_Stalin_and_Belyakov._August_10,_19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28604"/>
            <a:ext cx="5764069" cy="39290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14744" y="4500570"/>
            <a:ext cx="179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Сталин и Чкалов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5643578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Благодаря</a:t>
            </a:r>
            <a:r>
              <a:rPr lang="ru-RU" baseline="0" dirty="0" smtClean="0"/>
              <a:t> Сталину, стала активнее развиваться авиация.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</TotalTime>
  <Words>586</Words>
  <Application>Microsoft Office PowerPoint</Application>
  <PresentationFormat>Экран (4:3)</PresentationFormat>
  <Paragraphs>18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4</cp:revision>
  <dcterms:created xsi:type="dcterms:W3CDTF">2009-01-14T20:25:57Z</dcterms:created>
  <dcterms:modified xsi:type="dcterms:W3CDTF">2009-01-14T20:59:50Z</dcterms:modified>
</cp:coreProperties>
</file>