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7F626-8EB5-48DA-8B81-0634A229AA8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8E414-85E5-48BD-BAFD-1F262BD6A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8E414-85E5-48BD-BAFD-1F262BD6A6D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270DF-753D-4D9A-BCD4-46F467153372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3C9F6-08CA-4B7B-8D0E-55195A2B1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_93ab4_75c68a1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1835696" y="4941168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A50021"/>
                </a:solidFill>
                <a:latin typeface="Monotype Corsiva" pitchFamily="66" charset="0"/>
              </a:rPr>
              <a:t>Цветочный календарь</a:t>
            </a:r>
            <a:endParaRPr lang="ru-RU" sz="6000" dirty="0">
              <a:solidFill>
                <a:srgbClr val="A5002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Сентябрь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2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476672"/>
            <a:ext cx="4906888" cy="57606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348880"/>
            <a:ext cx="3141985" cy="3777283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 Наступила осень. Жёлтые листья. А </a:t>
            </a:r>
            <a:r>
              <a:rPr lang="ru-RU" sz="2000" b="1" dirty="0" smtClean="0">
                <a:solidFill>
                  <a:srgbClr val="A50021"/>
                </a:solidFill>
              </a:rPr>
              <a:t>золотые шары</a:t>
            </a:r>
            <a:r>
              <a:rPr lang="ru-RU" sz="2000" dirty="0" smtClean="0"/>
              <a:t> по-прежнему пышно цветут</a:t>
            </a:r>
            <a:endParaRPr lang="ru-RU" sz="2000" dirty="0"/>
          </a:p>
        </p:txBody>
      </p:sp>
      <p:pic>
        <p:nvPicPr>
          <p:cNvPr id="6" name="Рисунок 5" descr="egiky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293096"/>
            <a:ext cx="2159000" cy="228600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Октябрь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63135861_25151370_824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404664"/>
            <a:ext cx="4906888" cy="58326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420888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В октябре в </a:t>
            </a:r>
            <a:r>
              <a:rPr lang="ru-RU" sz="2000" dirty="0" err="1" smtClean="0"/>
              <a:t>обыкновен-ных</a:t>
            </a:r>
            <a:r>
              <a:rPr lang="ru-RU" sz="2000" dirty="0" smtClean="0"/>
              <a:t>  горшках </a:t>
            </a:r>
            <a:r>
              <a:rPr lang="ru-RU" sz="2000" dirty="0" err="1" smtClean="0"/>
              <a:t>распускают-ся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A50021"/>
                </a:solidFill>
              </a:rPr>
              <a:t>хризантемы.</a:t>
            </a:r>
            <a:r>
              <a:rPr lang="ru-RU" sz="2000" dirty="0" smtClean="0"/>
              <a:t> Они очень красивы: розовые, </a:t>
            </a:r>
            <a:r>
              <a:rPr lang="ru-RU" sz="2000" dirty="0" err="1" smtClean="0"/>
              <a:t>крас-ные</a:t>
            </a:r>
            <a:r>
              <a:rPr lang="ru-RU" sz="2000" dirty="0" smtClean="0"/>
              <a:t>, малиновые, </a:t>
            </a:r>
            <a:r>
              <a:rPr lang="ru-RU" sz="2000" dirty="0" err="1" smtClean="0"/>
              <a:t>золотис-тые</a:t>
            </a:r>
            <a:r>
              <a:rPr lang="ru-RU" sz="2000" dirty="0" smtClean="0"/>
              <a:t>, сиреневые.</a:t>
            </a:r>
            <a:endParaRPr lang="ru-RU" sz="2000" dirty="0"/>
          </a:p>
        </p:txBody>
      </p:sp>
      <p:pic>
        <p:nvPicPr>
          <p:cNvPr id="7" name="Рисунок 6" descr="derev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624770"/>
            <a:ext cx="1728192" cy="155693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Ноябрь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Alpenveilchen_Cyclamen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908720"/>
            <a:ext cx="4307067" cy="49826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 Выпал первый снег. А на подоконнике как будто уселась весёлая стайка розовых и красных </a:t>
            </a:r>
            <a:r>
              <a:rPr lang="ru-RU" sz="2000" dirty="0" err="1" smtClean="0"/>
              <a:t>бабо-чек</a:t>
            </a:r>
            <a:r>
              <a:rPr lang="ru-RU" sz="2000" dirty="0" smtClean="0"/>
              <a:t>. Подойдёшь поближе – это не бабочки, а </a:t>
            </a:r>
            <a:r>
              <a:rPr lang="ru-RU" sz="2000" dirty="0" err="1" smtClean="0"/>
              <a:t>цвет-ки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A50021"/>
                </a:solidFill>
              </a:rPr>
              <a:t>цикламена</a:t>
            </a:r>
            <a:r>
              <a:rPr lang="ru-RU" sz="2000" dirty="0" smtClean="0"/>
              <a:t>!</a:t>
            </a:r>
            <a:endParaRPr lang="ru-RU" sz="2000" dirty="0"/>
          </a:p>
        </p:txBody>
      </p:sp>
      <p:pic>
        <p:nvPicPr>
          <p:cNvPr id="6" name="Рисунок 5" descr="vorona2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5085184"/>
            <a:ext cx="1080120" cy="1336420"/>
          </a:xfrm>
          <a:prstGeom prst="rect">
            <a:avLst/>
          </a:prstGeom>
        </p:spPr>
      </p:pic>
      <p:pic>
        <p:nvPicPr>
          <p:cNvPr id="7" name="Рисунок 6" descr="sneg4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509120"/>
            <a:ext cx="857250" cy="213360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Декабрь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6" name="Содержимое 5" descr="a9d5dc652fb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008" t="4167" r="3020" b="4167"/>
          <a:stretch>
            <a:fillRect/>
          </a:stretch>
        </p:blipFill>
        <p:spPr>
          <a:xfrm>
            <a:off x="3779912" y="980728"/>
            <a:ext cx="4752528" cy="4752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204864"/>
            <a:ext cx="3286001" cy="3921299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   Вот и зима пришла. Долгие зимние вечера оранжевым пламенем  горят фонарики </a:t>
            </a:r>
            <a:r>
              <a:rPr lang="ru-RU" sz="2000" b="1" dirty="0" smtClean="0">
                <a:solidFill>
                  <a:srgbClr val="A50021"/>
                </a:solidFill>
              </a:rPr>
              <a:t>физалиса</a:t>
            </a:r>
            <a:r>
              <a:rPr lang="ru-RU" sz="2000" dirty="0" smtClean="0"/>
              <a:t>. Его сухие цветы могут стоять долго в вазе  и без воды!</a:t>
            </a:r>
            <a:endParaRPr lang="ru-RU" sz="2000" dirty="0"/>
          </a:p>
        </p:txBody>
      </p:sp>
      <p:pic>
        <p:nvPicPr>
          <p:cNvPr id="9" name="Рисунок 8" descr="Изображение 157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797152"/>
            <a:ext cx="1381125" cy="133350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3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Презентацию подготовила</a:t>
            </a:r>
          </a:p>
          <a:p>
            <a:pPr>
              <a:buNone/>
            </a:pPr>
            <a:r>
              <a:rPr lang="ru-RU" sz="2400" dirty="0" smtClean="0"/>
              <a:t>   Петрова Светлана Михайловна,</a:t>
            </a:r>
          </a:p>
          <a:p>
            <a:pPr>
              <a:buNone/>
            </a:pPr>
            <a:r>
              <a:rPr lang="ru-RU" sz="2400" dirty="0" smtClean="0"/>
              <a:t>   учитель начальных классов</a:t>
            </a:r>
          </a:p>
          <a:p>
            <a:pPr>
              <a:buNone/>
            </a:pPr>
            <a:r>
              <a:rPr lang="ru-RU" sz="2400" dirty="0" smtClean="0"/>
              <a:t>   МКОУ - </a:t>
            </a:r>
            <a:r>
              <a:rPr lang="ru-RU" sz="2400" dirty="0" err="1" smtClean="0"/>
              <a:t>Грязновская</a:t>
            </a:r>
            <a:r>
              <a:rPr lang="ru-RU" sz="2400" dirty="0" smtClean="0"/>
              <a:t> СОШ</a:t>
            </a:r>
          </a:p>
          <a:p>
            <a:pPr>
              <a:buNone/>
            </a:pPr>
            <a:r>
              <a:rPr lang="ru-RU" sz="2400" dirty="0" smtClean="0"/>
              <a:t>   ГО Богданович</a:t>
            </a:r>
          </a:p>
          <a:p>
            <a:pPr>
              <a:buNone/>
            </a:pPr>
            <a:r>
              <a:rPr lang="ru-RU" sz="2400" dirty="0" smtClean="0"/>
              <a:t>   Свердловская область</a:t>
            </a:r>
          </a:p>
          <a:p>
            <a:pPr>
              <a:buNone/>
            </a:pPr>
            <a:r>
              <a:rPr lang="ru-RU" sz="2400" dirty="0" smtClean="0"/>
              <a:t>                         2012 год</a:t>
            </a:r>
            <a:endParaRPr lang="ru-RU" sz="24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686800" cy="14435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Ресурсы Интернет</a:t>
            </a:r>
            <a:r>
              <a:rPr lang="ru-RU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http://</a:t>
            </a:r>
            <a:r>
              <a:rPr lang="en-US" dirty="0" smtClean="0"/>
              <a:t>yandex.ru/yandsearch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3786190"/>
            <a:ext cx="60722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Литература:</a:t>
            </a:r>
          </a:p>
          <a:p>
            <a:r>
              <a:rPr lang="ru-RU" sz="3200" dirty="0" smtClean="0"/>
              <a:t>Альбом для раскрашивания «Цветочный календарь» , издательство «Малыш». Москва.1989</a:t>
            </a:r>
            <a:endParaRPr lang="ru-RU" sz="3200" dirty="0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Январь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Azalea-Mevrouw-Gerard-520x6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477639"/>
            <a:ext cx="4536504" cy="58316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3921299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За окном мороз. А в комнате на окне стоят невысокие пышные кусты </a:t>
            </a:r>
            <a:r>
              <a:rPr lang="ru-RU" sz="2000" b="1" dirty="0" smtClean="0">
                <a:solidFill>
                  <a:srgbClr val="A50021"/>
                </a:solidFill>
              </a:rPr>
              <a:t>азалии</a:t>
            </a:r>
            <a:r>
              <a:rPr lang="ru-RU" sz="2000" dirty="0" smtClean="0"/>
              <a:t> с красивыми </a:t>
            </a:r>
            <a:r>
              <a:rPr lang="ru-RU" sz="2000" dirty="0" err="1" smtClean="0"/>
              <a:t>яр-кими</a:t>
            </a:r>
            <a:r>
              <a:rPr lang="ru-RU" sz="2000" dirty="0" smtClean="0"/>
              <a:t> цветками. Цветков на них так много, что и листьев не видно.</a:t>
            </a:r>
            <a:endParaRPr lang="ru-RU" sz="2000" dirty="0"/>
          </a:p>
        </p:txBody>
      </p:sp>
      <p:pic>
        <p:nvPicPr>
          <p:cNvPr id="6" name="Рисунок 5" descr="Изображение 169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055096"/>
            <a:ext cx="1224136" cy="1224136"/>
          </a:xfrm>
          <a:prstGeom prst="rect">
            <a:avLst/>
          </a:prstGeom>
        </p:spPr>
      </p:pic>
      <p:pic>
        <p:nvPicPr>
          <p:cNvPr id="7" name="Рисунок 6" descr="Изображение 169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5229200"/>
            <a:ext cx="1224136" cy="1224136"/>
          </a:xfrm>
          <a:prstGeom prst="rect">
            <a:avLst/>
          </a:prstGeom>
        </p:spPr>
      </p:pic>
      <p:pic>
        <p:nvPicPr>
          <p:cNvPr id="8" name="Рисунок 7" descr="Изображение 169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5633864"/>
            <a:ext cx="1224136" cy="1224136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Февраль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kamelia_yap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620689"/>
            <a:ext cx="5184575" cy="52565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276872"/>
            <a:ext cx="3141985" cy="3849291"/>
          </a:xfrm>
        </p:spPr>
        <p:txBody>
          <a:bodyPr/>
          <a:lstStyle/>
          <a:p>
            <a:r>
              <a:rPr lang="ru-RU" dirty="0" smtClean="0"/>
              <a:t>     </a:t>
            </a:r>
          </a:p>
          <a:p>
            <a:r>
              <a:rPr lang="ru-RU" sz="2000" dirty="0" smtClean="0"/>
              <a:t>         Злится февральская вьюга, замела  всё вокруг.  А </a:t>
            </a:r>
            <a:r>
              <a:rPr lang="ru-RU" sz="2000" b="1" dirty="0" smtClean="0">
                <a:solidFill>
                  <a:srgbClr val="A50021"/>
                </a:solidFill>
              </a:rPr>
              <a:t>камелия</a:t>
            </a:r>
            <a:r>
              <a:rPr lang="ru-RU" sz="2000" dirty="0" smtClean="0"/>
              <a:t> раскрыла </a:t>
            </a:r>
            <a:r>
              <a:rPr lang="ru-RU" sz="2000" dirty="0" err="1" smtClean="0"/>
              <a:t>чу-десные</a:t>
            </a:r>
            <a:r>
              <a:rPr lang="ru-RU" sz="2000" dirty="0" smtClean="0"/>
              <a:t> красные цветки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Изображение 15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713526"/>
            <a:ext cx="1080120" cy="1337876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Март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6a0120a55be165970b01310fdccff9970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41290" y="582067"/>
            <a:ext cx="5007173" cy="57992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276872"/>
            <a:ext cx="3312368" cy="3849291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      </a:t>
            </a:r>
            <a:r>
              <a:rPr lang="ru-RU" sz="2000" dirty="0" smtClean="0"/>
              <a:t>Пришла весна. В </a:t>
            </a:r>
            <a:r>
              <a:rPr lang="ru-RU" sz="2000" dirty="0" err="1" smtClean="0"/>
              <a:t>оранже-реях</a:t>
            </a:r>
            <a:r>
              <a:rPr lang="ru-RU" sz="2000" dirty="0" smtClean="0"/>
              <a:t> дружно  зацвели </a:t>
            </a:r>
            <a:r>
              <a:rPr lang="ru-RU" sz="2000" dirty="0" err="1" smtClean="0"/>
              <a:t>паху-чие</a:t>
            </a:r>
            <a:r>
              <a:rPr lang="ru-RU" sz="2000" dirty="0" smtClean="0"/>
              <a:t> крупные белые, </a:t>
            </a:r>
            <a:r>
              <a:rPr lang="ru-RU" sz="2000" dirty="0" err="1" smtClean="0"/>
              <a:t>крас-ные</a:t>
            </a:r>
            <a:r>
              <a:rPr lang="ru-RU" sz="2000" dirty="0" smtClean="0"/>
              <a:t>, бордовые цветки </a:t>
            </a:r>
            <a:r>
              <a:rPr lang="ru-RU" sz="2000" b="1" dirty="0" err="1" smtClean="0">
                <a:solidFill>
                  <a:srgbClr val="A50021"/>
                </a:solidFill>
              </a:rPr>
              <a:t>ама-риллиса</a:t>
            </a:r>
            <a:r>
              <a:rPr lang="ru-RU" sz="2000" b="1" dirty="0" smtClean="0">
                <a:solidFill>
                  <a:srgbClr val="A50021"/>
                </a:solidFill>
              </a:rPr>
              <a:t>.</a:t>
            </a:r>
            <a:endParaRPr lang="ru-RU" sz="2000" b="1" dirty="0">
              <a:solidFill>
                <a:srgbClr val="A50021"/>
              </a:solidFill>
            </a:endParaRPr>
          </a:p>
        </p:txBody>
      </p:sp>
      <p:pic>
        <p:nvPicPr>
          <p:cNvPr id="7" name="Рисунок 6" descr="Изображение 170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718462"/>
            <a:ext cx="1584176" cy="1636117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Апрель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2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2087" y="476672"/>
            <a:ext cx="4714710" cy="57606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322712" cy="377728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        </a:t>
            </a:r>
            <a:r>
              <a:rPr lang="ru-RU" sz="2000" dirty="0" smtClean="0"/>
              <a:t>Растаял почти весь снег – и  зацвела </a:t>
            </a:r>
            <a:r>
              <a:rPr lang="ru-RU" sz="2000" b="1" dirty="0" smtClean="0">
                <a:solidFill>
                  <a:srgbClr val="A50021"/>
                </a:solidFill>
              </a:rPr>
              <a:t>примула.</a:t>
            </a:r>
            <a:r>
              <a:rPr lang="ru-RU" sz="2000" dirty="0" smtClean="0"/>
              <a:t> Цветки у неё розовые, фиолетовые, сиреневые, жёлтые, </a:t>
            </a:r>
            <a:r>
              <a:rPr lang="ru-RU" sz="2000" dirty="0" err="1" smtClean="0"/>
              <a:t>пёст-рые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" name="Рисунок 5" descr="Изображение 12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2318" y="4285346"/>
            <a:ext cx="1993498" cy="1951966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Май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Pansi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74108" y="620688"/>
            <a:ext cx="4574355" cy="56886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466728" cy="4065315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 В саду тоже появились первые цветы. Среди них – </a:t>
            </a:r>
            <a:r>
              <a:rPr lang="ru-RU" sz="2000" b="1" dirty="0" smtClean="0">
                <a:solidFill>
                  <a:srgbClr val="A50021"/>
                </a:solidFill>
              </a:rPr>
              <a:t>анютины глазки</a:t>
            </a:r>
            <a:r>
              <a:rPr lang="ru-RU" sz="2000" dirty="0" smtClean="0"/>
              <a:t>. На их </a:t>
            </a:r>
            <a:r>
              <a:rPr lang="ru-RU" sz="2000" dirty="0" err="1" smtClean="0"/>
              <a:t>ле-пестках</a:t>
            </a:r>
            <a:r>
              <a:rPr lang="ru-RU" sz="2000" dirty="0" smtClean="0"/>
              <a:t> – яркие, синие, коричневые, жёлтые, </a:t>
            </a:r>
            <a:r>
              <a:rPr lang="ru-RU" sz="2000" dirty="0" err="1" smtClean="0"/>
              <a:t>крас-ные</a:t>
            </a:r>
            <a:r>
              <a:rPr lang="ru-RU" sz="2000" dirty="0" smtClean="0"/>
              <a:t>, фиолетовые пятнышки – глазки.</a:t>
            </a:r>
            <a:endParaRPr lang="ru-RU" sz="2000" dirty="0"/>
          </a:p>
        </p:txBody>
      </p:sp>
      <p:pic>
        <p:nvPicPr>
          <p:cNvPr id="6" name="Рисунок 5" descr="Изображение 126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86274" y="5085184"/>
            <a:ext cx="1586207" cy="1277863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Июнь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0_23fb_afe5d848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764704"/>
            <a:ext cx="4906888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76872"/>
            <a:ext cx="3008313" cy="3849291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</a:t>
            </a:r>
          </a:p>
          <a:p>
            <a:r>
              <a:rPr lang="ru-RU" sz="2000" dirty="0" smtClean="0"/>
              <a:t>        А это – </a:t>
            </a:r>
            <a:r>
              <a:rPr lang="ru-RU" sz="2000" b="1" dirty="0" smtClean="0">
                <a:solidFill>
                  <a:srgbClr val="A50021"/>
                </a:solidFill>
              </a:rPr>
              <a:t>пионы</a:t>
            </a:r>
            <a:r>
              <a:rPr lang="ru-RU" sz="2000" dirty="0" smtClean="0"/>
              <a:t>. </a:t>
            </a:r>
            <a:r>
              <a:rPr lang="ru-RU" sz="2000" dirty="0" err="1" smtClean="0"/>
              <a:t>Смот-рите</a:t>
            </a:r>
            <a:r>
              <a:rPr lang="ru-RU" sz="2000" dirty="0" smtClean="0"/>
              <a:t>, как пышны, </a:t>
            </a:r>
            <a:r>
              <a:rPr lang="ru-RU" sz="2000" dirty="0" err="1" smtClean="0"/>
              <a:t>наряд-ны</a:t>
            </a:r>
            <a:r>
              <a:rPr lang="ru-RU" sz="2000" dirty="0" smtClean="0"/>
              <a:t>!  И окраска у них </a:t>
            </a:r>
            <a:r>
              <a:rPr lang="ru-RU" sz="2000" dirty="0" err="1" smtClean="0"/>
              <a:t>са-мая</a:t>
            </a:r>
            <a:r>
              <a:rPr lang="ru-RU" sz="2000" dirty="0" smtClean="0"/>
              <a:t> разная: </a:t>
            </a:r>
            <a:r>
              <a:rPr lang="ru-RU" sz="2000" dirty="0" err="1" smtClean="0"/>
              <a:t>нежно-розо-вая</a:t>
            </a:r>
            <a:r>
              <a:rPr lang="ru-RU" sz="2000" dirty="0" smtClean="0"/>
              <a:t>, малиновая, снежно-белая, ярко-красная.</a:t>
            </a:r>
            <a:endParaRPr lang="ru-RU" sz="2000" dirty="0"/>
          </a:p>
        </p:txBody>
      </p:sp>
      <p:pic>
        <p:nvPicPr>
          <p:cNvPr id="6" name="Рисунок 5" descr="Изображение 27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941168"/>
            <a:ext cx="781050" cy="1228725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Июль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298b546af5c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7324" y="980728"/>
            <a:ext cx="4679131" cy="4752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76872"/>
            <a:ext cx="3008313" cy="3849291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/>
              <a:t>       Слово </a:t>
            </a:r>
            <a:r>
              <a:rPr lang="ru-RU" sz="2000" b="1" dirty="0" smtClean="0">
                <a:solidFill>
                  <a:srgbClr val="A50021"/>
                </a:solidFill>
              </a:rPr>
              <a:t>« флокс» </a:t>
            </a:r>
            <a:r>
              <a:rPr lang="ru-RU" sz="2000" dirty="0" smtClean="0"/>
              <a:t>в переводе с греческого означает – пламя. </a:t>
            </a:r>
            <a:r>
              <a:rPr lang="ru-RU" sz="2000" dirty="0" err="1" smtClean="0"/>
              <a:t>Кра-сивы</a:t>
            </a:r>
            <a:r>
              <a:rPr lang="ru-RU" sz="2000" dirty="0" smtClean="0"/>
              <a:t> цветники, объятые разноцветным «</a:t>
            </a:r>
            <a:r>
              <a:rPr lang="ru-RU" sz="2000" dirty="0" err="1" smtClean="0"/>
              <a:t>пламе-нем</a:t>
            </a:r>
            <a:r>
              <a:rPr lang="ru-RU" sz="2000" dirty="0" smtClean="0"/>
              <a:t>». Цветут флоксы до глубокой осени.</a:t>
            </a:r>
            <a:endParaRPr lang="ru-RU" sz="2000" dirty="0"/>
          </a:p>
        </p:txBody>
      </p:sp>
      <p:pic>
        <p:nvPicPr>
          <p:cNvPr id="6" name="Рисунок 5" descr="Изображение 13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797152"/>
            <a:ext cx="1524000" cy="1438275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Август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5" name="Содержимое 4" descr="0_1427_d0c02d97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692697"/>
            <a:ext cx="4968552" cy="53285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/>
          <a:p>
            <a:endParaRPr lang="ru-RU" dirty="0"/>
          </a:p>
          <a:p>
            <a:r>
              <a:rPr lang="ru-RU" sz="2000" dirty="0" smtClean="0"/>
              <a:t>          Это </a:t>
            </a:r>
            <a:r>
              <a:rPr lang="ru-RU" sz="2000" b="1" dirty="0" smtClean="0">
                <a:solidFill>
                  <a:srgbClr val="A50021"/>
                </a:solidFill>
              </a:rPr>
              <a:t>георгины</a:t>
            </a:r>
            <a:r>
              <a:rPr lang="ru-RU" sz="2000" dirty="0" smtClean="0"/>
              <a:t>. Редко какие растения имеют такие разнообразные формы, размеры, окраску цветов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" name="Рисунок 5" descr="Изображение 2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5157192"/>
            <a:ext cx="771525" cy="74295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348</Words>
  <Application>Microsoft Office PowerPoint</Application>
  <PresentationFormat>Экран (4:3)</PresentationFormat>
  <Paragraphs>49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Январь</vt:lpstr>
      <vt:lpstr>Февраль</vt:lpstr>
      <vt:lpstr>Март</vt:lpstr>
      <vt:lpstr>Апрель</vt:lpstr>
      <vt:lpstr>Май</vt:lpstr>
      <vt:lpstr>Июнь</vt:lpstr>
      <vt:lpstr>Июль</vt:lpstr>
      <vt:lpstr>Август</vt:lpstr>
      <vt:lpstr>Сентябрь</vt:lpstr>
      <vt:lpstr>Октябрь</vt:lpstr>
      <vt:lpstr>Ноябрь</vt:lpstr>
      <vt:lpstr>Декабрь</vt:lpstr>
      <vt:lpstr>Слайд 14</vt:lpstr>
      <vt:lpstr>Ресурсы Интернет:  http://yandex.ru/yandsearch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Олег</cp:lastModifiedBy>
  <cp:revision>19</cp:revision>
  <dcterms:created xsi:type="dcterms:W3CDTF">2012-01-07T13:54:42Z</dcterms:created>
  <dcterms:modified xsi:type="dcterms:W3CDTF">2012-01-14T11:23:35Z</dcterms:modified>
</cp:coreProperties>
</file>