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76" r:id="rId4"/>
    <p:sldId id="265" r:id="rId5"/>
    <p:sldId id="266" r:id="rId6"/>
    <p:sldId id="267" r:id="rId7"/>
    <p:sldId id="268" r:id="rId8"/>
    <p:sldId id="270" r:id="rId9"/>
    <p:sldId id="271" r:id="rId10"/>
    <p:sldId id="272" r:id="rId11"/>
    <p:sldId id="273" r:id="rId12"/>
    <p:sldId id="274" r:id="rId13"/>
    <p:sldId id="275" r:id="rId14"/>
    <p:sldId id="258" r:id="rId15"/>
    <p:sldId id="259" r:id="rId16"/>
    <p:sldId id="260" r:id="rId17"/>
    <p:sldId id="261" r:id="rId18"/>
    <p:sldId id="262" r:id="rId19"/>
    <p:sldId id="263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5171B-225E-401E-BCB0-6ED864A58C9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698DA-AA5B-4627-8B61-062DA25A6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698DA-AA5B-4627-8B61-062DA25A69C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18FC3B-C2F4-4C4E-B8DB-E22397D5AE80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7F6A6A-EAA6-4CA9-AA40-0AC39E007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3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ownhands.ru/wp-content/uploads/2010/02/orig3_0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ownhands.ru/wp-content/uploads/2010/02/orig3_16.jpg" TargetMode="External"/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17.jpeg"/><Relationship Id="rId5" Type="http://schemas.openxmlformats.org/officeDocument/2006/relationships/image" Target="../media/image30.jpeg"/><Relationship Id="rId10" Type="http://schemas.openxmlformats.org/officeDocument/2006/relationships/hyperlink" Target="http://ownhands.ru/wp-content/uploads/2010/02/orig3_0.jpg" TargetMode="External"/><Relationship Id="rId4" Type="http://schemas.openxmlformats.org/officeDocument/2006/relationships/hyperlink" Target="http://ownhands.ru/wp-content/uploads/2010/02/orig3_13.jpg" TargetMode="External"/><Relationship Id="rId9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00109"/>
            <a:ext cx="7458100" cy="5072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Работу </a:t>
            </a:r>
            <a:r>
              <a:rPr lang="ru-RU" b="1" dirty="0"/>
              <a:t>выполнила ученица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         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        </a:t>
            </a:r>
            <a:r>
              <a:rPr lang="ru-RU" b="1" dirty="0" smtClean="0"/>
              <a:t>2 </a:t>
            </a:r>
            <a:r>
              <a:rPr lang="ru-RU" b="1" dirty="0"/>
              <a:t>«Б»  класса  МОУ СОШ № 68 </a:t>
            </a:r>
            <a:br>
              <a:rPr lang="ru-RU" b="1" dirty="0"/>
            </a:br>
            <a:r>
              <a:rPr lang="ru-RU" b="1" dirty="0"/>
              <a:t>             </a:t>
            </a:r>
            <a:r>
              <a:rPr lang="ru-RU" b="1" dirty="0" smtClean="0"/>
              <a:t>    города </a:t>
            </a:r>
            <a:r>
              <a:rPr lang="ru-RU" b="1" dirty="0"/>
              <a:t>Тюмени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Ломакина Софья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        </a:t>
            </a:r>
            <a:r>
              <a:rPr lang="ru-RU" b="1" dirty="0" smtClean="0"/>
              <a:t>2009-2010 </a:t>
            </a:r>
            <a:r>
              <a:rPr lang="ru-RU" b="1" dirty="0"/>
              <a:t>учебный год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482042" cy="42862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imgb" descr="http://priroda-secret.ru/wp-content/uploads/2009/11/gigantozavr-259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643050"/>
            <a:ext cx="4543425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0" y="68525"/>
            <a:ext cx="90011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Гигантозавр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– самый крупный хищный динозавр. Длина 14 м, вес до 8 тонн, жил: 90 – 112 млн. лет назад. Период: мел. Находки: Аргентина.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Пища: растительноядные.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imgb" descr="http://games-mm.ru/userfiles/Image/good/photo_2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03720"/>
            <a:ext cx="7153271" cy="518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0" y="318635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Самый мелкий мозг – у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стегозавра,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он был размером с грецкий орех. Жил: 145-155 млн. лет назад, период: Юра. Находки: США, длина 9 м. Пища: низкие растения.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imgb" descr="http://alligater.my1.ru/_fr/3/825288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643050"/>
            <a:ext cx="4986334" cy="4934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142844" y="-29032"/>
            <a:ext cx="9001156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Галимим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– самый быстрый динозавр (птицеподобный), бегал на двух ногах, челюсть напоминала клюв, питался растениями и мелкой живностью. Как и страус мог бегать со скоростью 70 км/час. Жил: 74-70 млн. лет назад. Период: мел. Длина: 5,5 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6038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imgb" descr="http://ligaspace.my1.ru/space/s9-Avian_Troodon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928802"/>
            <a:ext cx="6522244" cy="472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142844" y="318070"/>
            <a:ext cx="900115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Кто самый умный?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ТРООДОН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Этот мелкий хищник выслеживал и ловил юркую дичь. У него были огромные направленные вперед глаза и обширные носовые полости, что говорит о тонком чутье, у него был самый большой, относительно размеров тела – МОЗГ.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31394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Оригами</a:t>
            </a:r>
            <a:endParaRPr lang="ru-RU" dirty="0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85720" y="867337"/>
            <a:ext cx="8858280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Используемые материалы:</a:t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1.Листы белой бумаги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2.Ножницы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3.Принтер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Ход работы:</a:t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1.Распечатать на принтере  заготовки  моделей  </a:t>
            </a:r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2.Аккуратно вырезаем  модели  фигурки  динозавра.</a:t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3.Сгибаем   детали  по  линиям  сгиба.</a:t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4.Делаем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надрезы.</a:t>
            </a:r>
            <a:b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5.Составляем композицию.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385" name="imgb" descr="http://www.sineus.ru/images/catalog/office_accessories/cantstov/steel_knife/T04534-DUR17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714884"/>
            <a:ext cx="1500186" cy="150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imgb" descr="http://t2.gstatic.com/images?q=tbn:IkNW5vvsA9WNnM::www.thg.ru/consumer/photoprinter_10x15_2007/images/kodak_easyshare_photo_printer_500.jpg&amp;t=1&amp;h=278&amp;w=182&amp;usg=__1YRKH3Ju5a0JsmndwCwF0y0uEfo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28605"/>
            <a:ext cx="187642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357158" y="285033"/>
            <a:ext cx="878684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  <a:tab pos="34671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Пошагово, в картинках,  рассмотрим процесс изготовление модели динозавра из бумаги (оригами).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  <a:tab pos="34671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8129" name="Рисунок 119" descr="динозавр из бумаги (оригами)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286124"/>
            <a:ext cx="6181725" cy="26860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82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3533794" cy="118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Рисунок 83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857364"/>
            <a:ext cx="3571231" cy="244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Рисунок 84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704648"/>
            <a:ext cx="3500462" cy="170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Рисунок 85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214290"/>
            <a:ext cx="3840088" cy="215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Рисунок 86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3429000"/>
            <a:ext cx="3766491" cy="2924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Рисунок 118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85728"/>
            <a:ext cx="2857520" cy="201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Рисунок 87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2500306"/>
            <a:ext cx="2857520" cy="203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Рисунок 89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786322"/>
            <a:ext cx="2934014" cy="190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Рисунок 90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357166"/>
            <a:ext cx="2912058" cy="20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Рисунок 91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3504" y="2857496"/>
            <a:ext cx="2959859" cy="1590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Рисунок 92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4929198"/>
            <a:ext cx="2928958" cy="1547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Рисунок 93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3571900" cy="164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Рисунок 94" descr="делаем динозавра из бумаги (оригами)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071678"/>
            <a:ext cx="3571900" cy="197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Рисунок 95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572008"/>
            <a:ext cx="3571900" cy="163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Рисунок 96" descr="делаем динозавра из бумаги (оригами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285728"/>
            <a:ext cx="3738584" cy="125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Рисунок 97" descr="делаем динозавра из бумаги (оригами)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2" y="2071678"/>
            <a:ext cx="3810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Рисунок 98" descr="динозавр из бумаги (оригами)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29190" y="4500570"/>
            <a:ext cx="3810022" cy="165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Рисунок 159" descr="C:\Documents and Settings\ksenya\Мои документы\Мои рисунки\DSC094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857232"/>
            <a:ext cx="7957373" cy="549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8843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  <a:tab pos="34671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Динозавры готовы!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51207"/>
            <a:ext cx="8929718" cy="635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r>
              <a:rPr kumimoji="0" lang="ru-RU" sz="125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Оригами «Динозавры»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Цель работы: создать модель динозавра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Задачи :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1.Изучить интересные факты о жизни динозавров.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2.Создать композицию  из  оригами  динозавров.</a:t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285720" y="4397225"/>
            <a:ext cx="885828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  <a:tab pos="34671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Литература: Филипп Ларс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Манинг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«возвращение Динозавра»                               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  <a:tab pos="34671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Роберт Маги «Короли Мезозоя»                                                             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  <a:tab pos="34671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И.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Аганова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  <a:tab pos="34671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И.М. Давыдова «Поделки из бумаги»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2275" algn="l"/>
                <a:tab pos="34671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37655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ИНТЕРЕСНЫЕ ФАКТЫ ИЗ ЖИЗНИ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ДИНОЗАВР0В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6322" name="Рисунок 59" descr="http://image005.mylivepage.ru/chunk5/38494/208/GALL028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428868"/>
            <a:ext cx="56673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142844" y="108697"/>
            <a:ext cx="900115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Древнейший динозавр – </a:t>
            </a:r>
            <a:r>
              <a:rPr kumimoji="0" lang="ru-RU" sz="30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эораптор</a:t>
            </a:r>
            <a:r>
              <a:rPr kumimoji="0" lang="ru-RU" sz="3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«рассветный разбойник» - самый древний из известных науке динозавров, живший примерно 228 млн. лет назад.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0418" name="imgb" descr="http://www.argentina.info.pl/articles/Image/Fauna%20i%20flora/okres%20triasu/Eoraptor%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360" y="1785926"/>
            <a:ext cx="7274550" cy="456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14282" y="285728"/>
            <a:ext cx="87868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Самый крошечный динозавр был назван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мусзавром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мышеящер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»). Длина скелета 18 см. он мог уместиться на ладони человека.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2466" name="imgb" descr="http://t3.gstatic.com/images?q=tbn:iB5zT-7iD94bbM::dinopedia.ru/img/wallpapers/11.jpg&amp;t=1&amp;h=208&amp;w=243&amp;usg=__UzbnE-DtJYXb7lcv1dO_Vy91suo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71744"/>
            <a:ext cx="4217293" cy="361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imgb" descr="http://dino-savr.narod.ru/Image/Muszav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643050"/>
            <a:ext cx="3724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142844" y="210913"/>
            <a:ext cx="900115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Микрораптор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– пернатый ящер, жил на деревьях,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длина 55-75 см, 122-130 млн. лет назад, нашли в Китае, период: мел, пища – мелкие животные.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4514" name="imgb" descr="http://www.dinosaur.ru/images/dinos/microrapt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714488"/>
            <a:ext cx="57435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379625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Самое крупное яйцо динозавра - </a:t>
            </a:r>
            <a:r>
              <a:rPr kumimoji="0" lang="ru-RU" sz="26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Гипселозавра</a:t>
            </a:r>
            <a:r>
              <a:rPr kumimoji="0" lang="ru-RU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– 30 х 25 см, было найдено в 1869 году во Франции.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6562" name="imgb" descr="http://www.dinoweb.narod.ru/argyrosaurus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14488"/>
            <a:ext cx="8572528" cy="492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imgb" descr="http://pix.com.ua/db/animals/wild/dinosaur_illustrations/m-644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14488"/>
            <a:ext cx="7515219" cy="501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428596" y="154864"/>
            <a:ext cx="8715404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Самый длинный динозавр –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диплодок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 28 м. У него был самый длинный хвост – 13 м. Жил: 145-155 млн. лет назад, период: Юра; находки: США. Вес: 10-16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тн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., пища: листва хвойных и других растений. Растительноядный.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imgb" descr="http://dino.rasdva.ru/attachments/Image/__________________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0223" y="1643050"/>
            <a:ext cx="6675962" cy="499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357158" y="0"/>
            <a:ext cx="8786842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Самый крупный динозавр и самый высокий –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брахиозавр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 длина 25 м, вес до 80 тонн, высота 13 м. Он мог передвигаться только стоя по горло в воде. Жил 140-150 млн. лет назад, период: Юра, находки: США, </a:t>
            </a:r>
            <a:r>
              <a:rPr lang="ru-RU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анзания, пища: растения.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0" y="6048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471</Words>
  <Application>Microsoft Office PowerPoint</Application>
  <PresentationFormat>Экран (4:3)</PresentationFormat>
  <Paragraphs>51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       Работу выполнила ученица                       2 «Б»  класса  МОУ СОШ № 68                   города Тюмени                   Ломакина Софья              2009-2010 учебный год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                         Оригами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Работу выполнила ученица                           2 «Б»  класса  МОУ СОШ № 68               города Тюмени                  2009-2010 учебный год  </dc:title>
  <dc:creator>ksenya</dc:creator>
  <cp:lastModifiedBy>ksenya</cp:lastModifiedBy>
  <cp:revision>13</cp:revision>
  <dcterms:created xsi:type="dcterms:W3CDTF">2010-04-17T19:49:28Z</dcterms:created>
  <dcterms:modified xsi:type="dcterms:W3CDTF">2010-04-21T13:51:55Z</dcterms:modified>
</cp:coreProperties>
</file>