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12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3C51B-074A-4FEE-8C3A-9AD681BE3907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1AB26-C212-4DFB-9689-8999A9ABF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1AB26-C212-4DFB-9689-8999A9ABF54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B79D9BB-02FA-482C-9D59-58503091061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90E2ACB-1B0E-4B3D-9B9C-904E6B7B09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A1%D0%BC%D0%BE%D1%82%D1%80%D0%B8%D1%86%D0%BA%D0%B8%D0%B9,_%D0%9C%D0%B5%D0%BB%D0%B5%D1%82%D0%B8%D0%B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4800" b="1" dirty="0" smtClean="0">
                <a:solidFill>
                  <a:srgbClr val="FF0000"/>
                </a:solidFill>
              </a:rPr>
              <a:t>Славный путь М.В.Ломоносова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20272" y="4797152"/>
            <a:ext cx="432048" cy="216024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sz="1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Рисунок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348880"/>
            <a:ext cx="3958046" cy="3915177"/>
          </a:xfrm>
          <a:prstGeom prst="rect">
            <a:avLst/>
          </a:prstGeom>
        </p:spPr>
      </p:pic>
      <p:pic>
        <p:nvPicPr>
          <p:cNvPr id="6" name="Рисунок 5" descr="220px-MGU_(Moscow_State_University)_New_building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9684" y="1556792"/>
            <a:ext cx="2699848" cy="4896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556792"/>
            <a:ext cx="3384376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dirty="0" smtClean="0">
                <a:latin typeface="Monotype Corsiva" pitchFamily="66" charset="0"/>
              </a:rPr>
              <a:t>“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вы, которых ожидает Отечество от недр своих 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видеть таковых желает,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Каких зовет из стран чужих, 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О, ваши дни благословенны! 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Дерзайте ныне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ободренны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Раченьем вашим показать,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может собственных Платонов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быстрых разумом Невтонов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Российская земля рождать”.</a:t>
            </a:r>
          </a:p>
        </p:txBody>
      </p:sp>
      <p:pic>
        <p:nvPicPr>
          <p:cNvPr id="5" name="Рисунок 4" descr="250px-Lomonosov_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556792"/>
            <a:ext cx="3337553" cy="4005064"/>
          </a:xfrm>
          <a:prstGeom prst="rect">
            <a:avLst/>
          </a:prstGeom>
        </p:spPr>
      </p:pic>
      <p:pic>
        <p:nvPicPr>
          <p:cNvPr id="6" name="Рисунок 5" descr="180px-5111-0138-revers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077072"/>
            <a:ext cx="1714500" cy="17145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35696" y="0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Обращение М.В.Ломоносова к потомкам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412645"/>
            <a:ext cx="6048672" cy="3445355"/>
          </a:xfrm>
          <a:prstGeom prst="rect">
            <a:avLst/>
          </a:prstGeom>
        </p:spPr>
      </p:pic>
      <p:pic>
        <p:nvPicPr>
          <p:cNvPr id="3" name="Рисунок 2" descr="800px-Prud_Lomonosovi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836712"/>
            <a:ext cx="2371328" cy="20162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3212976"/>
            <a:ext cx="4878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78092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Пруд у восстановленной усадьбы семьи Ломоносовых в  селе </a:t>
            </a:r>
            <a:r>
              <a:rPr lang="ru-RU" sz="1200" dirty="0" err="1" smtClean="0">
                <a:solidFill>
                  <a:srgbClr val="002060"/>
                </a:solidFill>
              </a:rPr>
              <a:t>Ломоносово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1250964">
            <a:off x="4860032" y="548680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63888" y="422249"/>
            <a:ext cx="55801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1711 году, в эпоху когда Пётр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совершал свои великие преобразования и когда плод этих преобразований, Полтавская победа, — „наше русское воскресение“, по выражению Петра, — уже решила вопрос о будущности России, как могущественного европейского государства»[4], родился человек, который окончательно разделил науку и искусство, чудесным образом сочетая и объединив их в своём творчестве, «будущий славный русский учёный, вития и поэт» ( Любимов Н. Жизнь и труды Ломоносова. Часть первая. Москва. Университетская типография (Катков и К°), на Страстном бульваре. 1872)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0"/>
            <a:ext cx="6696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Детство М.В.Ломоносова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7956376" cy="5708942"/>
          </a:xfrm>
          <a:prstGeom prst="rect">
            <a:avLst/>
          </a:prstGeom>
        </p:spPr>
      </p:pic>
      <p:pic>
        <p:nvPicPr>
          <p:cNvPr id="3" name="Рисунок 2" descr="Рисунок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3933056"/>
            <a:ext cx="1924809" cy="26369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15616" y="6237312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1763688" y="0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Холмогоров в Москву за знаниями…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412776"/>
            <a:ext cx="2836506" cy="2220686"/>
          </a:xfrm>
          <a:prstGeom prst="rect">
            <a:avLst/>
          </a:prstGeom>
        </p:spPr>
      </p:pic>
      <p:pic>
        <p:nvPicPr>
          <p:cNvPr id="3" name="Рисунок 2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4365104"/>
            <a:ext cx="2874058" cy="21602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1960" y="1412776"/>
            <a:ext cx="468052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"1730 года, декабря 7 дня отпущен Михайло Васильев сын Ломоносов к Москве и к морю до сентября месяца предбудущего 1731 года, а порукой по нем в платеже подушных денег Иван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Банев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расписался..." (следующая запись в книге поручителей к выплате налога ).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одну из декабрьских ночей, прихватив нехитрые пожитки (в первую голову- книги), зашагал Михайло с рыбным обозом в Москву, учиться. Путь растянулся на три морозные недели. Пришлось заложить одолженный полукафтан на пропитание, но с книгами он не расстался.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. Рано, по-видимому, зародилось в Ломоносове сознание необходимости «науки», знания. «Вратами учёности», по его собственному выражению, для него делаются «Грамматика»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Мелетия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Смотрицкого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  <a:hlinkClick r:id="rId4" tooltip="Смотрицкий, Мелетий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«Арифметика»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Леонтия Магницкого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«Стихотворная Псалтырь»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Симеона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Полоцкого.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60648"/>
            <a:ext cx="684076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Холмогоров в Москву за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знаниями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7" y="4293097"/>
            <a:ext cx="2852476" cy="1728192"/>
          </a:xfrm>
          <a:prstGeom prst="rect">
            <a:avLst/>
          </a:prstGeom>
        </p:spPr>
      </p:pic>
      <p:pic>
        <p:nvPicPr>
          <p:cNvPr id="4" name="Рисунок 3" descr="220px-Lomonosov_SGLAcadem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124744"/>
            <a:ext cx="1944216" cy="28803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27984" y="1628800"/>
            <a:ext cx="4032448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«…школьники, малые ребята, кричат и перстами указывают: смотри-де, какой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болван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лет в двадцать пришёл латыни учиться!»</a:t>
            </a:r>
          </a:p>
          <a:p>
            <a:pPr algn="ctr">
              <a:lnSpc>
                <a:spcPct val="8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Нелегки были годы учебы. Над Ломоносовым смеялись одноклассники, так как он был старше и выше всех. Вот как об этом он вспоминал : «Имея один алтын в день жалованья, нельзя было иметь на пропитание в день больше, как на денежку хлеба и на денежку квасу, остальное на бумагу, на обувь и другие нужды. Таким образом жил я пять лет и наук не оставил». 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Ломоносов сумел проявить свои блестящие способности, пройдя первые три класса за один год. За пять лет он прошёл курс школы, и выучился латинскому и греческому языкам.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3608" y="602128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Образец почерка 14-летнего М.В.Ломоносова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32656"/>
            <a:ext cx="8513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Учеба в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славяно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греко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латинской академии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px-Lomonosov-house_marbur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196752"/>
            <a:ext cx="3312368" cy="54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332656"/>
            <a:ext cx="6986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Пять лет учебы в Германии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499992" y="1063870"/>
            <a:ext cx="43924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1737—1738 годы Ломоносов посвятил занятиям различными науками. Доказательством известных успехов русского студента в изучении естествознания служит его первая студенческая работа по физике «О превращении твёрдого тела в жидкое, в зависимости от движения предшествующей жидкости».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Весной 1739 года Ломоносов представил ещё одну работу «Физическая диссертация о различии смешанных тел, состоящих в сцеплении корпускул», в которой рассматривались вопросы о строении материи и намечались контуры новой корпускулярной физики и химии.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естественных наук Ломоносов успешно сочетал с литературными занятиями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0px-Lomonosov_passport_Marburg_17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916832"/>
            <a:ext cx="3486034" cy="23705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5" y="4509120"/>
            <a:ext cx="3672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Паспорт, выданный М.В.Ломоносову в </a:t>
            </a:r>
            <a:r>
              <a:rPr lang="ru-RU" dirty="0" err="1" smtClean="0"/>
              <a:t>Марбургском</a:t>
            </a:r>
            <a:r>
              <a:rPr lang="ru-RU" dirty="0" smtClean="0"/>
              <a:t> университетом 13 мая 1741 года </a:t>
            </a: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932040" y="917422"/>
            <a:ext cx="367240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Учеба Ломоносова во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Фрайберге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началась с занятий минералогией и металлургией.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Преподавание строилось в основном на практических занятиях: посещение рудников  и металлургических заводов сопровождалось объяснениями производственных процессов. Здесь Ломоносов познакомился с устройством рудников, способами укрепления шахт, подъёмными машинами. Позднее, в своей книге «Первые основания металлургии, или рудных дел», Ломоносов широко использовал знания и опыт, приобретённый во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Фрайберге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60648"/>
            <a:ext cx="853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Пять лет учебы в Германии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720840"/>
            <a:ext cx="4608512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Организовал первую в России химическую лабораторию./Химия/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Развивал атомно-молекулярные представления о строении вещества /физика/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Создал ряд оптических приборов. 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Открыл атмосферу на Венере.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Описал строение Земли.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Объяснил происхождение многих полезных ископаемых и минералов.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Опубликовал руководство по металлургии.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Подчеркивал важность исследования Северного морского пути и освоения Сибири.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Автор трудов по русской истории.</a:t>
            </a:r>
          </a:p>
          <a:p>
            <a:pPr algn="just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инициативе Ломоносова основан Московский университет (1755).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Рисунок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052736"/>
            <a:ext cx="1800200" cy="2520280"/>
          </a:xfrm>
          <a:prstGeom prst="rect">
            <a:avLst/>
          </a:prstGeom>
        </p:spPr>
      </p:pic>
      <p:pic>
        <p:nvPicPr>
          <p:cNvPr id="4" name="Рисунок 3" descr="180px-5217-0001-revers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293096"/>
            <a:ext cx="1714500" cy="1714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68144" y="6021288"/>
            <a:ext cx="3275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Первая памятная монета ЦБ России.1992 год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3645024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Памятник М.В.Ломоносову в Архангельске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60648"/>
            <a:ext cx="81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Научные открытия ученого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71800" y="3356992"/>
            <a:ext cx="4176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трудов по русской истории.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Крупнейший русский поэт-просветитель 18 в..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Создатель русской оды философского и высокого гражданского звучания.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поэм, поэтических посланий, трагедий, научной грамматики русского языка.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Возродил искусство мозаики, создал с учениками мозаичные картины.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Член Академии художеств </a:t>
            </a:r>
          </a:p>
        </p:txBody>
      </p:sp>
      <p:pic>
        <p:nvPicPr>
          <p:cNvPr id="6" name="Picture 4" descr="Полное собрание сочинений М. В. Ломоносова 1950-1959 гг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1052736"/>
            <a:ext cx="7453064" cy="1944216"/>
          </a:xfrm>
          <a:prstGeom prst="rect">
            <a:avLst/>
          </a:prstGeom>
          <a:noFill/>
        </p:spPr>
      </p:pic>
      <p:pic>
        <p:nvPicPr>
          <p:cNvPr id="7" name="Рисунок 6" descr="220px-Lomonosov_Word_creditable_to_Peter_Great_April_26_17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573016"/>
            <a:ext cx="1512168" cy="2061004"/>
          </a:xfrm>
          <a:prstGeom prst="rect">
            <a:avLst/>
          </a:prstGeom>
        </p:spPr>
      </p:pic>
      <p:pic>
        <p:nvPicPr>
          <p:cNvPr id="8" name="Рисунок 7" descr="220px-Lomonosov_PeterI_mosaic_17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429000"/>
            <a:ext cx="1656184" cy="22504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3608" y="332656"/>
            <a:ext cx="810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Творчество М.В.Ломоносова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28384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493</TotalTime>
  <Words>775</Words>
  <Application>Microsoft Office PowerPoint</Application>
  <PresentationFormat>Экран (4:3)</PresentationFormat>
  <Paragraphs>55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Славный путь М.В.Ломоносова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Славный путь М.В.Ломоносова</dc:title>
  <dc:creator>Мария</dc:creator>
  <cp:lastModifiedBy>Мария</cp:lastModifiedBy>
  <cp:revision>51</cp:revision>
  <dcterms:created xsi:type="dcterms:W3CDTF">2012-01-11T08:31:42Z</dcterms:created>
  <dcterms:modified xsi:type="dcterms:W3CDTF">2012-01-15T13:17:52Z</dcterms:modified>
</cp:coreProperties>
</file>