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7" r:id="rId4"/>
    <p:sldId id="256" r:id="rId5"/>
    <p:sldId id="258" r:id="rId6"/>
    <p:sldId id="263" r:id="rId7"/>
    <p:sldId id="259" r:id="rId8"/>
    <p:sldId id="264" r:id="rId9"/>
    <p:sldId id="260" r:id="rId10"/>
    <p:sldId id="261" r:id="rId11"/>
    <p:sldId id="265" r:id="rId12"/>
    <p:sldId id="266" r:id="rId13"/>
    <p:sldId id="267" r:id="rId14"/>
    <p:sldId id="268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10C22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7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5.jpeg"/><Relationship Id="rId7" Type="http://schemas.openxmlformats.org/officeDocument/2006/relationships/image" Target="../media/image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19.jpeg"/><Relationship Id="rId4" Type="http://schemas.openxmlformats.org/officeDocument/2006/relationships/image" Target="../media/image10.jpeg"/><Relationship Id="rId9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763000" cy="838200"/>
          </a:xfrm>
        </p:spPr>
        <p:txBody>
          <a:bodyPr>
            <a:noAutofit/>
          </a:bodyPr>
          <a:lstStyle/>
          <a:p>
            <a:pPr lvl="4" algn="l" rtl="0">
              <a:spcBef>
                <a:spcPct val="0"/>
              </a:spcBef>
            </a:pP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>
                <a:solidFill>
                  <a:srgbClr val="C00000"/>
                </a:solidFill>
              </a:rPr>
              <a:t>Грибы в осеннем лесу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67200" y="2438401"/>
            <a:ext cx="4876800" cy="167639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Работу выполнила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Воспитатель ГДОУ №127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Ковалева Юлия Игоревна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siroegka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4572000"/>
            <a:ext cx="2540000" cy="1905000"/>
          </a:xfrm>
          <a:prstGeom prst="rect">
            <a:avLst/>
          </a:prstGeom>
        </p:spPr>
      </p:pic>
      <p:pic>
        <p:nvPicPr>
          <p:cNvPr id="1026" name="Picture 2" descr="C:\Users\1\Desktop\аттестация\Новая папка\незнайка\podosinovik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648200"/>
            <a:ext cx="2540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 пеньке растут опята.</a:t>
            </a:r>
            <a:endParaRPr lang="ru-RU" sz="3200" dirty="0"/>
          </a:p>
        </p:txBody>
      </p:sp>
      <p:pic>
        <p:nvPicPr>
          <p:cNvPr id="2051" name="Picture 3" descr="C:\Users\1\Desktop\iтльлл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8437"/>
            <a:ext cx="2971800" cy="2849563"/>
          </a:xfrm>
          <a:prstGeom prst="rect">
            <a:avLst/>
          </a:prstGeom>
          <a:noFill/>
        </p:spPr>
      </p:pic>
      <p:pic>
        <p:nvPicPr>
          <p:cNvPr id="2052" name="Picture 4" descr="C:\Users\1\Desktop\iтрп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828800"/>
            <a:ext cx="3200400" cy="3581400"/>
          </a:xfrm>
          <a:prstGeom prst="rect">
            <a:avLst/>
          </a:prstGeom>
          <a:noFill/>
        </p:spPr>
      </p:pic>
      <p:pic>
        <p:nvPicPr>
          <p:cNvPr id="2053" name="Picture 5" descr="C:\Users\1\Desktop\праздники\0306_zaya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3886200"/>
            <a:ext cx="2209800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 лесной полянке растут сыроежки.</a:t>
            </a:r>
            <a:endParaRPr lang="ru-RU" sz="3200" dirty="0"/>
          </a:p>
        </p:txBody>
      </p:sp>
      <p:pic>
        <p:nvPicPr>
          <p:cNvPr id="3075" name="Picture 3" descr="C:\Users\1\Desktop\45069345_14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3999" cy="5257800"/>
          </a:xfrm>
          <a:prstGeom prst="rect">
            <a:avLst/>
          </a:prstGeom>
          <a:noFill/>
        </p:spPr>
      </p:pic>
      <p:pic>
        <p:nvPicPr>
          <p:cNvPr id="3077" name="Picture 5" descr="C:\Users\1\Desktop\аттестация\Новая папка\незнайка\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800600"/>
            <a:ext cx="2743200" cy="2057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Под хвойными деревьями растут боровики.</a:t>
            </a:r>
            <a:endParaRPr lang="ru-RU" sz="3200" dirty="0"/>
          </a:p>
        </p:txBody>
      </p:sp>
      <p:pic>
        <p:nvPicPr>
          <p:cNvPr id="4098" name="Picture 2" descr="C:\Users\1\Desktop\3755033_pict_ma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715000"/>
          </a:xfrm>
          <a:prstGeom prst="rect">
            <a:avLst/>
          </a:prstGeom>
          <a:noFill/>
        </p:spPr>
      </p:pic>
      <p:pic>
        <p:nvPicPr>
          <p:cNvPr id="4099" name="Picture 3" descr="C:\Users\1\Desktop\itb_10_02_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343400"/>
            <a:ext cx="2438400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 свидания, до новых встреч.</a:t>
            </a:r>
            <a:endParaRPr lang="ru-RU" sz="3200" dirty="0"/>
          </a:p>
        </p:txBody>
      </p:sp>
      <p:pic>
        <p:nvPicPr>
          <p:cNvPr id="5123" name="Picture 3" descr="C:\Users\1\Desktop\normal_IMG_18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</p:spPr>
      </p:pic>
      <p:pic>
        <p:nvPicPr>
          <p:cNvPr id="12" name="Содержимое 11" descr="neznaik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91200" y="1981200"/>
            <a:ext cx="3352800" cy="48768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Новая папка\незнайка\52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9143999" cy="6324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0" y="0"/>
            <a:ext cx="2689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Осенний лес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2057400"/>
          </a:xfrm>
        </p:spPr>
        <p:txBody>
          <a:bodyPr/>
          <a:lstStyle/>
          <a:p>
            <a:r>
              <a:rPr lang="ru-RU" dirty="0" smtClean="0"/>
              <a:t>Третий лишний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 smtClean="0"/>
              <a:t>   подосиновик                         мухомор                        подберезовик</a:t>
            </a:r>
            <a:endParaRPr lang="ru-RU" dirty="0"/>
          </a:p>
        </p:txBody>
      </p:sp>
      <p:pic>
        <p:nvPicPr>
          <p:cNvPr id="4" name="Содержимое 3" descr="i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2286000"/>
            <a:ext cx="2209800" cy="1905000"/>
          </a:xfrm>
        </p:spPr>
      </p:pic>
      <p:pic>
        <p:nvPicPr>
          <p:cNvPr id="1026" name="Picture 2" descr="C:\Users\1\Desktop\аттестация\Новая папка\незнайка\podosinovik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0"/>
            <a:ext cx="2057400" cy="1905000"/>
          </a:xfrm>
          <a:prstGeom prst="rect">
            <a:avLst/>
          </a:prstGeom>
          <a:noFill/>
        </p:spPr>
      </p:pic>
      <p:pic>
        <p:nvPicPr>
          <p:cNvPr id="1027" name="Picture 3" descr="C:\Users\1\Desktop\i.jpeg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2209800"/>
            <a:ext cx="21336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382000" cy="16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Третий лишний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sz="1800" dirty="0" smtClean="0"/>
              <a:t>поганка                               лисички                         сыроежка</a:t>
            </a:r>
            <a:endParaRPr lang="ru-RU" dirty="0"/>
          </a:p>
        </p:txBody>
      </p:sp>
      <p:pic>
        <p:nvPicPr>
          <p:cNvPr id="7170" name="Picture 2" descr="C:\Users\1\Desktop\пр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752600"/>
            <a:ext cx="1752600" cy="1981200"/>
          </a:xfrm>
          <a:prstGeom prst="rect">
            <a:avLst/>
          </a:prstGeom>
          <a:noFill/>
        </p:spPr>
      </p:pic>
      <p:pic>
        <p:nvPicPr>
          <p:cNvPr id="7171" name="Picture 3" descr="C:\Users\1\Desktop\1248178157_lisic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752600"/>
            <a:ext cx="1600200" cy="1981200"/>
          </a:xfrm>
          <a:prstGeom prst="rect">
            <a:avLst/>
          </a:prstGeom>
          <a:noFill/>
        </p:spPr>
      </p:pic>
      <p:pic>
        <p:nvPicPr>
          <p:cNvPr id="7172" name="Picture 4" descr="C:\Users\1\Desktop\2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752600"/>
            <a:ext cx="1828800" cy="2057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Съедобные грибы</a:t>
            </a:r>
            <a:endParaRPr lang="ru-RU" dirty="0"/>
          </a:p>
        </p:txBody>
      </p:sp>
      <p:pic>
        <p:nvPicPr>
          <p:cNvPr id="3075" name="Picture 3" descr="C:\Users\1\Desktop\1248178157_lisich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2057400" cy="1809750"/>
          </a:xfrm>
          <a:prstGeom prst="rect">
            <a:avLst/>
          </a:prstGeom>
          <a:noFill/>
        </p:spPr>
      </p:pic>
      <p:pic>
        <p:nvPicPr>
          <p:cNvPr id="3076" name="Picture 4" descr="C:\Users\1\Desktop\275px-Armillaria_mellea_JP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676400"/>
            <a:ext cx="1981200" cy="1828800"/>
          </a:xfrm>
          <a:prstGeom prst="rect">
            <a:avLst/>
          </a:prstGeom>
          <a:noFill/>
        </p:spPr>
      </p:pic>
      <p:pic>
        <p:nvPicPr>
          <p:cNvPr id="3077" name="Picture 5" descr="C:\Users\1\Desktop\i.jpeg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76400"/>
            <a:ext cx="1895475" cy="1828800"/>
          </a:xfrm>
          <a:prstGeom prst="rect">
            <a:avLst/>
          </a:prstGeom>
          <a:noFill/>
        </p:spPr>
      </p:pic>
      <p:pic>
        <p:nvPicPr>
          <p:cNvPr id="3078" name="Picture 6" descr="C:\Users\1\Desktop\2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3886200"/>
            <a:ext cx="3657600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305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бывают грибы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2314575" cy="24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447800"/>
            <a:ext cx="2133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1447800"/>
            <a:ext cx="1752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4267200"/>
            <a:ext cx="2209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4343400"/>
            <a:ext cx="2209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5334000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18822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2" name="Picture 6" descr="C:\Users\1\Desktop\аттестация\Новая папка\незнайка\small_Незнайка.jpg.jpg"/>
          <p:cNvPicPr>
            <a:picLocks noChangeAspect="1" noChangeArrowheads="1"/>
          </p:cNvPicPr>
          <p:nvPr/>
        </p:nvPicPr>
        <p:blipFill>
          <a:blip r:embed="rId3" cstate="print"/>
          <a:srcRect l="10000" t="8000" r="15000"/>
          <a:stretch>
            <a:fillRect/>
          </a:stretch>
        </p:blipFill>
        <p:spPr bwMode="auto">
          <a:xfrm>
            <a:off x="0" y="5105400"/>
            <a:ext cx="1143000" cy="1752600"/>
          </a:xfrm>
          <a:prstGeom prst="wedgeRectCallout">
            <a:avLst/>
          </a:prstGeom>
          <a:blipFill>
            <a:blip r:embed="rId4" cstate="print"/>
            <a:tile tx="0" ty="0" sx="100000" sy="100000" flip="none" algn="tl"/>
          </a:blipFill>
        </p:spPr>
      </p:pic>
      <p:pic>
        <p:nvPicPr>
          <p:cNvPr id="4104" name="Picture 8" descr="C:\Users\1\Desktop\i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3276600"/>
            <a:ext cx="609600" cy="590550"/>
          </a:xfrm>
          <a:prstGeom prst="rect">
            <a:avLst/>
          </a:prstGeom>
          <a:noFill/>
        </p:spPr>
      </p:pic>
      <p:pic>
        <p:nvPicPr>
          <p:cNvPr id="4105" name="Picture 9" descr="C:\Users\1\Desktop\25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6096000"/>
            <a:ext cx="838200" cy="762000"/>
          </a:xfrm>
          <a:prstGeom prst="rect">
            <a:avLst/>
          </a:prstGeom>
          <a:noFill/>
        </p:spPr>
      </p:pic>
      <p:pic>
        <p:nvPicPr>
          <p:cNvPr id="4106" name="Picture 10" descr="C:\Users\1\Desktop\275px-Armillaria_mellea_JPG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0" y="1447800"/>
            <a:ext cx="838200" cy="533400"/>
          </a:xfrm>
          <a:prstGeom prst="rect">
            <a:avLst/>
          </a:prstGeom>
          <a:noFill/>
        </p:spPr>
      </p:pic>
      <p:pic>
        <p:nvPicPr>
          <p:cNvPr id="4107" name="Picture 11" descr="C:\Users\1\Desktop\аттестация\Новая папка\незнайка\siroegkaS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" y="3352800"/>
            <a:ext cx="736600" cy="571500"/>
          </a:xfrm>
          <a:prstGeom prst="rect">
            <a:avLst/>
          </a:prstGeom>
          <a:noFill/>
        </p:spPr>
      </p:pic>
      <p:sp>
        <p:nvSpPr>
          <p:cNvPr id="14" name="Скругленная прямоугольная выноска 13"/>
          <p:cNvSpPr/>
          <p:nvPr/>
        </p:nvSpPr>
        <p:spPr>
          <a:xfrm>
            <a:off x="1066800" y="4114800"/>
            <a:ext cx="1676400" cy="6126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Здравствуйте</a:t>
            </a:r>
          </a:p>
          <a:p>
            <a:pPr algn="ctr"/>
            <a:r>
              <a:rPr lang="ru-RU" dirty="0" smtClean="0"/>
              <a:t>Ребята.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Собери съедобные грибы.</a:t>
            </a:r>
            <a:endParaRPr lang="ru-RU" dirty="0"/>
          </a:p>
        </p:txBody>
      </p:sp>
      <p:pic>
        <p:nvPicPr>
          <p:cNvPr id="5122" name="Picture 2" descr="C:\Users\1\Desktop\i.jpegрро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133600"/>
            <a:ext cx="3962400" cy="3657600"/>
          </a:xfrm>
          <a:prstGeom prst="rect">
            <a:avLst/>
          </a:prstGeom>
          <a:noFill/>
        </p:spPr>
      </p:pic>
      <p:pic>
        <p:nvPicPr>
          <p:cNvPr id="5125" name="Picture 5" descr="C:\Users\1\Desktop\taegna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410200"/>
            <a:ext cx="1295400" cy="1447800"/>
          </a:xfrm>
          <a:prstGeom prst="rect">
            <a:avLst/>
          </a:prstGeom>
          <a:noFill/>
        </p:spPr>
      </p:pic>
      <p:pic>
        <p:nvPicPr>
          <p:cNvPr id="5126" name="Picture 6" descr="C:\Users\1\Desktop\1248178157_lisich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29250"/>
            <a:ext cx="1905000" cy="1428750"/>
          </a:xfrm>
          <a:prstGeom prst="rect">
            <a:avLst/>
          </a:prstGeom>
          <a:noFill/>
        </p:spPr>
      </p:pic>
      <p:pic>
        <p:nvPicPr>
          <p:cNvPr id="5127" name="Picture 7" descr="C:\Users\1\Desktop\аттестация\Новая папка\незнайка\siroegkaS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86200"/>
            <a:ext cx="1905000" cy="1562100"/>
          </a:xfrm>
          <a:prstGeom prst="rect">
            <a:avLst/>
          </a:prstGeom>
          <a:noFill/>
        </p:spPr>
      </p:pic>
      <p:pic>
        <p:nvPicPr>
          <p:cNvPr id="5128" name="Picture 8" descr="C:\Users\1\Desktop\аттестация\Новая папка\незнайка\podosinovik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438400"/>
            <a:ext cx="1905000" cy="1600200"/>
          </a:xfrm>
          <a:prstGeom prst="rect">
            <a:avLst/>
          </a:prstGeom>
          <a:noFill/>
        </p:spPr>
      </p:pic>
      <p:pic>
        <p:nvPicPr>
          <p:cNvPr id="5129" name="Picture 9" descr="C:\Users\1\Desktop\i - копия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5000" y="5486400"/>
            <a:ext cx="1524000" cy="1371600"/>
          </a:xfrm>
          <a:prstGeom prst="rect">
            <a:avLst/>
          </a:prstGeom>
          <a:noFill/>
        </p:spPr>
      </p:pic>
      <p:pic>
        <p:nvPicPr>
          <p:cNvPr id="5130" name="Picture 10" descr="C:\Users\1\Desktop\275px-Armillaria_mellea_JPG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5000" y="4038600"/>
            <a:ext cx="1549400" cy="1427163"/>
          </a:xfrm>
          <a:prstGeom prst="rect">
            <a:avLst/>
          </a:prstGeom>
          <a:noFill/>
        </p:spPr>
      </p:pic>
      <p:pic>
        <p:nvPicPr>
          <p:cNvPr id="5131" name="Picture 11" descr="C:\Users\1\Desktop\пр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05000" y="2438400"/>
            <a:ext cx="1524000" cy="1600200"/>
          </a:xfrm>
          <a:prstGeom prst="rect">
            <a:avLst/>
          </a:prstGeom>
          <a:noFill/>
        </p:spPr>
      </p:pic>
      <p:pic>
        <p:nvPicPr>
          <p:cNvPr id="2050" name="Picture 2" descr="C:\Users\1\Desktop\аттестация\Новая папка\незнайка\small_Незнайка.jpg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57600" y="1447800"/>
            <a:ext cx="1524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5325E-6 L 0.64167 0.088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42431E-6 L 0.65 -0.1220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01595E-6 L 0.5 -0.1331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" y="-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916 -0.00693 L 0.67916 -0.3397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Под березой растет подберезовик.</a:t>
            </a:r>
            <a:endParaRPr lang="ru-RU" sz="3200" dirty="0"/>
          </a:p>
        </p:txBody>
      </p:sp>
      <p:pic>
        <p:nvPicPr>
          <p:cNvPr id="1026" name="Picture 2" descr="C:\Users\1\Desktop\02f9265ec8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3999" cy="5943600"/>
          </a:xfrm>
          <a:prstGeom prst="rect">
            <a:avLst/>
          </a:prstGeom>
          <a:noFill/>
        </p:spPr>
      </p:pic>
      <p:pic>
        <p:nvPicPr>
          <p:cNvPr id="1027" name="Picture 3" descr="C:\Users\1\Desktop\i.jpegир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958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</TotalTime>
  <Words>56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Трек</vt:lpstr>
      <vt:lpstr>Тема Office</vt:lpstr>
      <vt:lpstr>Городская</vt:lpstr>
      <vt:lpstr> Грибы в осеннем лесу</vt:lpstr>
      <vt:lpstr>Слайд 2</vt:lpstr>
      <vt:lpstr>Третий лишний         подосиновик                         мухомор                        подберезовик</vt:lpstr>
      <vt:lpstr>Третий лишний        поганка                               лисички                         сыроежка</vt:lpstr>
      <vt:lpstr>Съедобные грибы</vt:lpstr>
      <vt:lpstr>Какие бывают грибы </vt:lpstr>
      <vt:lpstr>Слайд 7</vt:lpstr>
      <vt:lpstr>Собери съедобные грибы.</vt:lpstr>
      <vt:lpstr>Под березой растет подберезовик.</vt:lpstr>
      <vt:lpstr>На пеньке растут опята.</vt:lpstr>
      <vt:lpstr>На лесной полянке растут сыроежки.</vt:lpstr>
      <vt:lpstr>Под хвойными деревьями растут боровики.</vt:lpstr>
      <vt:lpstr>До свидания, до новых встреч.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Ковалева Юлия Игоревна</dc:creator>
  <cp:lastModifiedBy>Ковалева </cp:lastModifiedBy>
  <cp:revision>50</cp:revision>
  <dcterms:created xsi:type="dcterms:W3CDTF">2011-10-17T18:36:05Z</dcterms:created>
  <dcterms:modified xsi:type="dcterms:W3CDTF">2011-11-16T15:42:44Z</dcterms:modified>
</cp:coreProperties>
</file>