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handoutMasterIdLst>
    <p:handoutMasterId r:id="rId13"/>
  </p:handoutMasterIdLst>
  <p:sldIdLst>
    <p:sldId id="269" r:id="rId2"/>
    <p:sldId id="258" r:id="rId3"/>
    <p:sldId id="259" r:id="rId4"/>
    <p:sldId id="260" r:id="rId5"/>
    <p:sldId id="261" r:id="rId6"/>
    <p:sldId id="263" r:id="rId7"/>
    <p:sldId id="262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9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B73B-794E-4B02-AB83-6F218B761C31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6E54-FC8F-4703-9461-4DCCED7C7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98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7D39B-FE30-4464-8ABD-E51F1573A011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62FF6-1443-4D98-90CA-F242CAAEC6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37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651007-B600-4D6F-A40C-656183B6B8DF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239584-B365-4721-A965-D9A990F3C8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13.jpeg" Type="http://schemas.openxmlformats.org/officeDocument/2006/relationships/image"/><Relationship Id="rId7" Target="../media/image17.jpeg" Type="http://schemas.openxmlformats.org/officeDocument/2006/relationships/image"/><Relationship Id="rId2" Target="../media/image12.png" Type="http://schemas.openxmlformats.org/officeDocument/2006/relationships/image"/><Relationship Id="rId1" Target="../slideLayouts/slideLayout9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10" Target="../media/image20.jpeg" Type="http://schemas.openxmlformats.org/officeDocument/2006/relationships/image"/><Relationship Id="rId4" Target="../media/image14.jpeg" Type="http://schemas.openxmlformats.org/officeDocument/2006/relationships/image"/><Relationship Id="rId9" Target="../media/image19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370" y="116633"/>
            <a:ext cx="6914974" cy="5760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                           ГОУ СОШ №222 САО г. </a:t>
            </a:r>
            <a:r>
              <a:rPr lang="ru-RU" sz="1800" dirty="0" smtClean="0"/>
              <a:t>Москвы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88840"/>
            <a:ext cx="4032448" cy="3456384"/>
          </a:xfrm>
        </p:spPr>
        <p:txBody>
          <a:bodyPr>
            <a:normAutofit/>
          </a:bodyPr>
          <a:lstStyle/>
          <a:p>
            <a:r>
              <a:rPr lang="ru-RU" sz="4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Презентация учителя иностранного </a:t>
            </a:r>
            <a:r>
              <a:rPr lang="ru-RU" sz="4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языка Дунаевой М.В.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089" y="1289085"/>
            <a:ext cx="3956647" cy="431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624736" cy="125849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Шагаем вместе!!!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B13F9A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Заседание МО иностранных языков в школе.</a:t>
            </a:r>
            <a:endParaRPr lang="ru-RU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071865" cy="550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85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692696"/>
            <a:ext cx="3694114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Образование цель каждого человека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941167"/>
            <a:ext cx="6383538" cy="115212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Мечты сбываются!!!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idx="1"/>
          </p:nvPr>
        </p:nvSpPr>
        <p:spPr>
          <a:xfrm>
            <a:off x="4644008" y="476672"/>
            <a:ext cx="3600400" cy="3888432"/>
          </a:xfrm>
          <a:prstGeom prst="roundRect">
            <a:avLst>
              <a:gd name="adj" fmla="val 24769"/>
            </a:avLst>
          </a:prstGeom>
        </p:spPr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404664"/>
            <a:ext cx="309634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29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372168"/>
            <a:ext cx="8352928" cy="2009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Школа - мой второй дом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27280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59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Ура!!!</a:t>
            </a:r>
            <a:br>
              <a:rPr lang="ru-RU" dirty="0" smtClean="0"/>
            </a:br>
            <a:r>
              <a:rPr lang="ru-RU" dirty="0" smtClean="0"/>
              <a:t> У нас немецкий.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33670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73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797152"/>
            <a:ext cx="6336703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поисках истины!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34645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0728"/>
            <a:ext cx="3348038" cy="273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06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372168"/>
            <a:ext cx="7848871" cy="1793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Внедрение современных технологий.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3600400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3346450" cy="251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03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635896" y="1844824"/>
            <a:ext cx="1800200" cy="1584176"/>
          </a:xfrm>
        </p:spPr>
        <p:txBody>
          <a:bodyPr/>
          <a:lstStyle/>
          <a:p>
            <a:r>
              <a:rPr lang="ru-RU" dirty="0" smtClean="0"/>
              <a:t>Развивающие занятия в 1 классе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292080" y="476672"/>
            <a:ext cx="3818012" cy="4968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5" y="5373216"/>
            <a:ext cx="7478216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О, как это интересно!!!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53333"/>
            <a:ext cx="3346450" cy="251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3348038" cy="251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52839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15481"/>
      </p:ext>
    </p:extLst>
  </p:cSld>
  <p:clrMapOvr>
    <a:masterClrMapping/>
  </p:clrMapOvr>
  <p:transition spd="slow" advTm="3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 flipH="1">
            <a:off x="6084168" y="260648"/>
            <a:ext cx="2736304" cy="919056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Гете институт</a:t>
            </a:r>
            <a:endParaRPr dirty="0"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784604"/>
            <a:ext cx="4060756" cy="2178421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Знакомство с будущей профессией.</a:t>
            </a:r>
            <a:endParaRPr dirty="0" lang="ru-RU"/>
          </a:p>
        </p:txBody>
      </p:sp>
      <p:pic>
        <p:nvPicPr>
          <p:cNvPr id="5124" name="Picture 4"/>
          <p:cNvPicPr>
            <a:picLocks noChangeArrowheads="1" noChangeAspect="1" noGrp="1"/>
          </p:cNvPicPr>
          <p:nvPr>
            <p:ph idx="1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/>
          <a:stretch>
            <a:fillRect/>
          </a:stretch>
        </p:blipFill>
        <p:spPr bwMode="auto">
          <a:xfrm>
            <a:off x="4475175" y="1340768"/>
            <a:ext cx="4114800" cy="293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5263"/>
            <a:ext cx="958551" cy="1124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08000"/>
            <a:ext cx="790549" cy="103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93766"/>
            <a:ext cx="1035695" cy="99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66425" cy="1042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21" y="994625"/>
            <a:ext cx="740866" cy="8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07407"/>
            <a:ext cx="878680" cy="113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23110"/>
            <a:ext cx="932309" cy="122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rrowheads="1" noChangeAspect="1"/>
          </p:cNvPicPr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12368"/>
            <a:ext cx="743335" cy="90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98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0" spd="slow">
        <p:checker/>
      </p:transition>
    </mc:Choice>
    <mc:Fallback xmlns="">
      <p:transition spd="slow">
        <p:checker/>
      </p:transition>
    </mc:Fallback>
  </mc:AlternateContent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Повышение квалификации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1065960" cy="100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4013"/>
            <a:ext cx="6192688" cy="432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41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757</TotalTime>
  <Words>68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                           ГОУ СОШ №222 САО г. Москвы</vt:lpstr>
      <vt:lpstr>Мечты сбываются!!!</vt:lpstr>
      <vt:lpstr>Школа - мой второй дом</vt:lpstr>
      <vt:lpstr>Ура!!!  У нас немецкий.</vt:lpstr>
      <vt:lpstr>В поисках истины!</vt:lpstr>
      <vt:lpstr>Внедрение современных технологий.</vt:lpstr>
      <vt:lpstr>О, как это интересно!!!</vt:lpstr>
      <vt:lpstr>Знакомство с будущей профессией.</vt:lpstr>
      <vt:lpstr>Повышение квалификации</vt:lpstr>
      <vt:lpstr>Шагаем вместе!!!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63</cp:revision>
  <dcterms:created xsi:type="dcterms:W3CDTF">2011-11-18T16:01:18Z</dcterms:created>
  <dcterms:modified xsi:type="dcterms:W3CDTF">2011-11-20T16:21:59Z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2937390</vt:lpwstr>
  </property>
  <property fmtid="{D5CDD505-2E9C-101B-9397-08002B2CF9AE}" name="NXPowerLiteSettings" pid="3">
    <vt:lpwstr>B64006B004C800</vt:lpwstr>
  </property>
  <property fmtid="{D5CDD505-2E9C-101B-9397-08002B2CF9AE}" name="NXPowerLiteVersion" pid="4">
    <vt:lpwstr>D4.3.1</vt:lpwstr>
  </property>
</Properties>
</file>