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93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0764374-D860-462A-93E9-C29ACA064771}" type="datetimeFigureOut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0E04611-869F-4FE7-928C-1B29E771A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C0295-FA89-4259-BC10-BA87CF0AB11A}" type="datetime1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F2BE8-19D1-4C2E-A3CB-6FF403E3C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E2687-D7FF-483E-9B33-2EAFF187E04E}" type="datetime1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59B70-7FDE-4E9B-B321-C49ACC739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3B75B-E958-4F63-812F-E61DBB490BED}" type="datetime1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4DEAC-49FD-414D-9D5B-C5C9630BF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19471-3448-4E55-91D7-20D40D7FE6D5}" type="datetime1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99FB7-C8B6-4D4F-BA3A-83AFE9C3FA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FBD2F-81D7-4581-B40F-CCD9933D9312}" type="datetime1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6F87E-AD2E-4ADB-9101-8EFC74D72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244F6-C63E-4ABB-9C0C-4C4656FBFFC4}" type="datetime1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F29A7-1E09-44BF-8FB2-EC69EE5A37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CFFA8-B731-4720-8ECA-0817A7D1D8DF}" type="datetime1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E7713-FF70-4A92-A477-AA058C3DE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B2D05-5BDB-41A8-9942-3C49C3BE555C}" type="datetime1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608BC-35F7-4131-B994-25BC9CA1DA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EB220-FDC1-4FC5-8E2E-9EB15EF93592}" type="datetime1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67826-1E49-4DD4-9A9D-5C0A2481C3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D391A-FCB5-48FE-A31A-5EB8665CA0E8}" type="datetime1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DCBFF-D2F9-4730-8719-C6A330B3E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A9976-5935-43D0-A212-C7ECAD32BE73}" type="datetime1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58F2E-DBB0-432D-B2E0-D03B1F48C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88D3C3-ACB5-4262-B008-1E1AAF446CFB}" type="datetime1">
              <a:rPr lang="ru-RU"/>
              <a:pPr>
                <a:defRPr/>
              </a:pPr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1226E9-E3BC-41EB-94C3-5E0DD5794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4704" y="251520"/>
            <a:ext cx="5829300" cy="137139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ЗАПОМНИ!!!</a:t>
            </a:r>
            <a:endParaRPr lang="ru-RU" sz="4800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2656" y="1763688"/>
            <a:ext cx="2664296" cy="498128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ЗВУКИ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pic>
        <p:nvPicPr>
          <p:cNvPr id="2052" name="Picture 2" descr="H:\Documents and Settings\Aida\Рабочий стол\НОвая ГРАФИКА сборник\блестяшки\БАБОЧКИ\35.3-web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048" y="1047751"/>
            <a:ext cx="667940" cy="339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2" descr="H:\Documents and Settings\Aida\Рабочий стол\НОвая ГРАФИКА сборник\блестяшки\БАБОЧКИ\35.3-web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518547" y="4061885"/>
            <a:ext cx="803672" cy="325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 l="31618" t="20000" b="6667"/>
          <a:stretch>
            <a:fillRect/>
          </a:stretch>
        </p:blipFill>
        <p:spPr bwMode="auto">
          <a:xfrm>
            <a:off x="332656" y="2267744"/>
            <a:ext cx="2769745" cy="25968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 l="8153" b="9061"/>
          <a:stretch>
            <a:fillRect/>
          </a:stretch>
        </p:blipFill>
        <p:spPr bwMode="auto">
          <a:xfrm>
            <a:off x="3573016" y="2267744"/>
            <a:ext cx="2996952" cy="2520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 l="5263" t="7692" r="7895"/>
          <a:stretch>
            <a:fillRect/>
          </a:stretch>
        </p:blipFill>
        <p:spPr bwMode="auto">
          <a:xfrm>
            <a:off x="548680" y="5796136"/>
            <a:ext cx="2592288" cy="20162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9080" y="5940152"/>
            <a:ext cx="2448272" cy="22322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Подзаголовок 2"/>
          <p:cNvSpPr txBox="1">
            <a:spLocks/>
          </p:cNvSpPr>
          <p:nvPr/>
        </p:nvSpPr>
        <p:spPr bwMode="auto">
          <a:xfrm>
            <a:off x="3501008" y="1691680"/>
            <a:ext cx="2664296" cy="498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БУКВЫ</a:t>
            </a: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 bwMode="auto">
          <a:xfrm>
            <a:off x="332656" y="4860032"/>
            <a:ext cx="316835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latin typeface="+mn-lt"/>
              </a:rPr>
              <a:t>СЛЫШИМ И ПРОИЗНОСИМ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 bwMode="auto">
          <a:xfrm>
            <a:off x="3689648" y="4932040"/>
            <a:ext cx="316835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latin typeface="+mn-lt"/>
              </a:rPr>
              <a:t>ВИДИМ, ЧИТАЕМ И ПИШЕМ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10. Природ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10. Природа</Template>
  <TotalTime>6</TotalTime>
  <Words>12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Arial</vt:lpstr>
      <vt:lpstr>нач.школа 10. Природа</vt:lpstr>
      <vt:lpstr>ЗАПОМНИ!!!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ЗАПОМНИ!!!</dc:title>
  <dc:creator>Серёга</dc:creator>
  <cp:lastModifiedBy>Серёга</cp:lastModifiedBy>
  <cp:revision>4</cp:revision>
  <dcterms:created xsi:type="dcterms:W3CDTF">2012-01-15T11:09:44Z</dcterms:created>
  <dcterms:modified xsi:type="dcterms:W3CDTF">2012-01-15T11:16:18Z</dcterms:modified>
</cp:coreProperties>
</file>