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6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2979763"/>
          </a:xfrm>
        </p:spPr>
        <p:txBody>
          <a:bodyPr>
            <a:normAutofit/>
          </a:bodyPr>
          <a:lstStyle/>
          <a:p>
            <a:r>
              <a:rPr lang="ru-RU" sz="5400" b="1" i="1" dirty="0" smtClean="0"/>
              <a:t>Такие полезные фрукты!</a:t>
            </a:r>
            <a:endParaRPr lang="ru-RU" sz="54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17032"/>
            <a:ext cx="6400800" cy="2520280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Презентация для использования на уроках в начальной школе</a:t>
            </a:r>
          </a:p>
          <a:p>
            <a:r>
              <a:rPr lang="ru-RU" sz="2800" b="1" i="1" dirty="0" smtClean="0"/>
              <a:t>Учитель: </a:t>
            </a:r>
            <a:r>
              <a:rPr lang="ru-RU" sz="2800" b="1" i="1" dirty="0" err="1" smtClean="0"/>
              <a:t>Шенцева</a:t>
            </a:r>
            <a:r>
              <a:rPr lang="ru-RU" sz="2800" b="1" i="1" dirty="0" smtClean="0"/>
              <a:t> В. Г.</a:t>
            </a:r>
            <a:endParaRPr lang="ru-RU" sz="28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983904"/>
            <a:ext cx="2795803" cy="20968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64992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ананас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772816"/>
            <a:ext cx="5421233" cy="40645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9970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гранат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628800"/>
            <a:ext cx="5411918" cy="40575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57679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груша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628800"/>
            <a:ext cx="5301153" cy="39744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91694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абрикос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700808"/>
            <a:ext cx="5328592" cy="39978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92920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мандарин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556792"/>
            <a:ext cx="5267902" cy="39495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41527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грейпфрут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628800"/>
            <a:ext cx="5328592" cy="39978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609139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Лимон</a:t>
            </a:r>
            <a:endParaRPr lang="ru-RU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772816"/>
            <a:ext cx="4942462" cy="37081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74689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апельсин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700808"/>
            <a:ext cx="5123886" cy="38415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38817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яблоко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772816"/>
            <a:ext cx="5320882" cy="39892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73612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арбуз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700808"/>
            <a:ext cx="5472608" cy="41058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52241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слива</a:t>
            </a:r>
            <a:endParaRPr lang="ru-RU" b="1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700808"/>
            <a:ext cx="5482576" cy="4113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186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вишня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844824"/>
            <a:ext cx="5206111" cy="39032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99978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киви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772816"/>
            <a:ext cx="5400600" cy="40490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7428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виноград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844824"/>
            <a:ext cx="5400600" cy="40518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2704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</TotalTime>
  <Words>33</Words>
  <Application>Microsoft Office PowerPoint</Application>
  <PresentationFormat>Экран (4:3)</PresentationFormat>
  <Paragraphs>17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Такие полезные фрукты!</vt:lpstr>
      <vt:lpstr>Лимон</vt:lpstr>
      <vt:lpstr>апельсин</vt:lpstr>
      <vt:lpstr>яблоко</vt:lpstr>
      <vt:lpstr>арбуз</vt:lpstr>
      <vt:lpstr>слива</vt:lpstr>
      <vt:lpstr>вишня</vt:lpstr>
      <vt:lpstr>киви</vt:lpstr>
      <vt:lpstr>виноград</vt:lpstr>
      <vt:lpstr>ананас</vt:lpstr>
      <vt:lpstr>гранат</vt:lpstr>
      <vt:lpstr>груша</vt:lpstr>
      <vt:lpstr>абрикос</vt:lpstr>
      <vt:lpstr>мандарин</vt:lpstr>
      <vt:lpstr>грейпфрут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Такие полезные фрукты!</dc:title>
  <dc:creator>1</dc:creator>
  <cp:lastModifiedBy>1</cp:lastModifiedBy>
  <cp:revision>5</cp:revision>
  <dcterms:created xsi:type="dcterms:W3CDTF">2011-11-11T10:29:08Z</dcterms:created>
  <dcterms:modified xsi:type="dcterms:W3CDTF">2011-11-17T15:26:51Z</dcterms:modified>
</cp:coreProperties>
</file>