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ма\Рабочий стол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5734050" cy="5734050"/>
          </a:xfrm>
          <a:prstGeom prst="rect">
            <a:avLst/>
          </a:prstGeom>
          <a:noFill/>
        </p:spPr>
      </p:pic>
      <p:sp>
        <p:nvSpPr>
          <p:cNvPr id="6" name="Волна 5"/>
          <p:cNvSpPr/>
          <p:nvPr/>
        </p:nvSpPr>
        <p:spPr>
          <a:xfrm>
            <a:off x="1643042" y="2786058"/>
            <a:ext cx="5643602" cy="928694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C00"/>
                </a:solidFill>
              </a:rPr>
              <a:t>НАМ  ИНТЕРЕСНО ЖИТЬ</a:t>
            </a:r>
            <a:endParaRPr lang="ru-RU" sz="3600" dirty="0">
              <a:solidFill>
                <a:srgbClr val="FFCC00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endCxn id="6" idx="0"/>
          </p:cNvCxnSpPr>
          <p:nvPr/>
        </p:nvCxnSpPr>
        <p:spPr>
          <a:xfrm rot="5400000">
            <a:off x="3317371" y="1718953"/>
            <a:ext cx="2330665" cy="357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714356"/>
            <a:ext cx="1066800" cy="952500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 l="11250" t="5000" r="9999" b="9999"/>
          <a:stretch>
            <a:fillRect/>
          </a:stretch>
        </p:blipFill>
        <p:spPr bwMode="auto">
          <a:xfrm>
            <a:off x="4714876" y="4071942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285860"/>
            <a:ext cx="1381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14298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/>
          <a:srcRect l="10000" r="14999" b="12671"/>
          <a:stretch>
            <a:fillRect/>
          </a:stretch>
        </p:blipFill>
        <p:spPr bwMode="auto">
          <a:xfrm>
            <a:off x="2786050" y="4000504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3161100" y="4839900"/>
            <a:ext cx="2571768" cy="357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86050" y="0"/>
            <a:ext cx="3604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Герб семьи </a:t>
            </a:r>
            <a:r>
              <a:rPr lang="ru-RU" sz="3600" dirty="0" err="1" smtClean="0"/>
              <a:t>Салач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Геральдическое описание герба семьи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Салач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Герб представляет собой геральдический щит английской формы заостренный в оконечности. Щит разделен на четыре части. На поле цвета лазури в левой верхней части изображены теннисные ракетки и лыжник. Это символизирует наше страстное увлечение спортом. Во второй части расположен глобус, что является символом нашего увлечения путешествиями по миру. В третьей части изображение льва. Лев является символом храбрости и великодушия. Кроме того имя Лев носил мой прадед, в честь которого назвали и меня. В четвёртой части изображены книга и перо. Это символ учения и науки, а ещё и символ того, что в нашей семье есть свой поэт. Моя бабушка сочиняет замечательные стихи. Девиз: на лазоревой ленте золотыми буквами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интересно жить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Фоном щита выбран цвет лазури т. к. лазурь  символизирует великодушие, честность, верность и безупречность. Лента окрашена в зелёный цвет, который является символом надежды, свободы и радости.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172</Words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13</cp:revision>
  <dcterms:modified xsi:type="dcterms:W3CDTF">2012-01-13T05:11:16Z</dcterms:modified>
</cp:coreProperties>
</file>