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428604"/>
            <a:ext cx="4263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Герб семьи Кабировых</a:t>
            </a:r>
            <a:endParaRPr lang="ru-RU" sz="3200" b="1" i="1" dirty="0"/>
          </a:p>
        </p:txBody>
      </p:sp>
      <p:pic>
        <p:nvPicPr>
          <p:cNvPr id="3" name="Рисунок 2" descr="C:\Users\Администратор\Desktop\родословия\2011-12-14 1\2011-12-18 12\Image (15).jpg"/>
          <p:cNvPicPr/>
          <p:nvPr/>
        </p:nvPicPr>
        <p:blipFill>
          <a:blip r:embed="rId2" cstate="print">
            <a:lum/>
          </a:blip>
          <a:srcRect l="17811" t="18908" r="17107" b="18376"/>
          <a:stretch>
            <a:fillRect/>
          </a:stretch>
        </p:blipFill>
        <p:spPr bwMode="auto">
          <a:xfrm>
            <a:off x="2643174" y="1357298"/>
            <a:ext cx="3813810" cy="5130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Геральдическое описание герба Кабировых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Герб представляет собой щит овальной формы. В центре щита изображён цветок – символ жизни. Центр цветка это солнце, на фоне которого помещена фигура, символизирующая поиск смысла жизни. Две буквы под цветком К и С обозначают объединение двух родов: Кабировых и Сомовых. По обеим сторонам букв изображены уточки. Уточка – символ продолжения Рода, счастливой семьи. Уточка по преданию – творец Мира и знак его вечного продолжения. Два полумесяца и крест в нижней части герба – знак объединения двух вероисповеданий: ислама и христианства.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мама</cp:lastModifiedBy>
  <cp:revision>1</cp:revision>
  <dcterms:modified xsi:type="dcterms:W3CDTF">2012-01-13T05:15:31Z</dcterms:modified>
</cp:coreProperties>
</file>