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60" r:id="rId4"/>
    <p:sldId id="264" r:id="rId5"/>
    <p:sldId id="261" r:id="rId6"/>
    <p:sldId id="262" r:id="rId7"/>
    <p:sldId id="265" r:id="rId8"/>
    <p:sldId id="263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6D511B-05EC-4564-85C5-BD32494DDC2F}" type="doc">
      <dgm:prSet loTypeId="urn:microsoft.com/office/officeart/2005/8/layout/radial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ABFB4C-C36E-40CF-99E4-116EFD693BA5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/>
            <a:t>СОЛНЦЕ</a:t>
          </a:r>
          <a:endParaRPr lang="ru-RU" sz="2400" b="1" dirty="0"/>
        </a:p>
      </dgm:t>
    </dgm:pt>
    <dgm:pt modelId="{0FD1B148-E04F-443F-A1A2-35FDEDE8B609}" type="parTrans" cxnId="{9180ED5A-EC11-4E26-9C6D-9F6525083B3A}">
      <dgm:prSet/>
      <dgm:spPr/>
      <dgm:t>
        <a:bodyPr/>
        <a:lstStyle/>
        <a:p>
          <a:endParaRPr lang="ru-RU"/>
        </a:p>
      </dgm:t>
    </dgm:pt>
    <dgm:pt modelId="{EF5AD9B7-9C85-41F0-8C13-A74B89787E6B}" type="sibTrans" cxnId="{9180ED5A-EC11-4E26-9C6D-9F6525083B3A}">
      <dgm:prSet/>
      <dgm:spPr/>
      <dgm:t>
        <a:bodyPr/>
        <a:lstStyle/>
        <a:p>
          <a:endParaRPr lang="ru-RU"/>
        </a:p>
      </dgm:t>
    </dgm:pt>
    <dgm:pt modelId="{E0648D07-DD6E-418D-9531-A46F8926C923}">
      <dgm:prSet phldrT="[Текст]" custT="1"/>
      <dgm:spPr/>
      <dgm:t>
        <a:bodyPr/>
        <a:lstStyle/>
        <a:p>
          <a:r>
            <a:rPr lang="ru-RU" sz="2400" b="1" dirty="0" smtClean="0"/>
            <a:t>9 планет</a:t>
          </a:r>
        </a:p>
        <a:p>
          <a:endParaRPr lang="ru-RU" sz="2400" b="1" dirty="0"/>
        </a:p>
      </dgm:t>
    </dgm:pt>
    <dgm:pt modelId="{674A9721-1907-41AF-9979-BF19EA16B649}" type="parTrans" cxnId="{047AC3D9-9D3C-4A1C-9611-D7057ED8DD75}">
      <dgm:prSet/>
      <dgm:spPr/>
      <dgm:t>
        <a:bodyPr/>
        <a:lstStyle/>
        <a:p>
          <a:endParaRPr lang="ru-RU"/>
        </a:p>
      </dgm:t>
    </dgm:pt>
    <dgm:pt modelId="{8235EB1E-D86E-4AD5-BBD2-73E5E201E0FD}" type="sibTrans" cxnId="{047AC3D9-9D3C-4A1C-9611-D7057ED8DD75}">
      <dgm:prSet/>
      <dgm:spPr/>
      <dgm:t>
        <a:bodyPr/>
        <a:lstStyle/>
        <a:p>
          <a:endParaRPr lang="ru-RU"/>
        </a:p>
      </dgm:t>
    </dgm:pt>
    <dgm:pt modelId="{EE98CDB7-6FDA-495F-885B-57FD6C8BCA51}">
      <dgm:prSet phldrT="[Текст]" custT="1"/>
      <dgm:spPr/>
      <dgm:t>
        <a:bodyPr/>
        <a:lstStyle/>
        <a:p>
          <a:r>
            <a:rPr lang="ru-RU" sz="2400" b="1" dirty="0" smtClean="0"/>
            <a:t>Астероиды</a:t>
          </a:r>
          <a:endParaRPr lang="ru-RU" sz="2400" b="1" dirty="0"/>
        </a:p>
      </dgm:t>
    </dgm:pt>
    <dgm:pt modelId="{59BB6E8B-A879-4DDF-AA6F-7496225DDEC4}" type="parTrans" cxnId="{B67B56B7-8AFC-49E6-B9EB-025549AC0866}">
      <dgm:prSet/>
      <dgm:spPr/>
      <dgm:t>
        <a:bodyPr/>
        <a:lstStyle/>
        <a:p>
          <a:endParaRPr lang="ru-RU"/>
        </a:p>
      </dgm:t>
    </dgm:pt>
    <dgm:pt modelId="{5178A679-D238-48DC-9929-C3B557944E6A}" type="sibTrans" cxnId="{B67B56B7-8AFC-49E6-B9EB-025549AC0866}">
      <dgm:prSet/>
      <dgm:spPr/>
      <dgm:t>
        <a:bodyPr/>
        <a:lstStyle/>
        <a:p>
          <a:endParaRPr lang="ru-RU"/>
        </a:p>
      </dgm:t>
    </dgm:pt>
    <dgm:pt modelId="{63D01139-C9D8-4DAF-9B02-950C87377FD9}">
      <dgm:prSet phldrT="[Текст]" custT="1"/>
      <dgm:spPr/>
      <dgm:t>
        <a:bodyPr/>
        <a:lstStyle/>
        <a:p>
          <a:r>
            <a:rPr lang="ru-RU" sz="2400" b="1" dirty="0" smtClean="0"/>
            <a:t>Метеориты</a:t>
          </a:r>
          <a:endParaRPr lang="ru-RU" sz="2400" b="1" dirty="0"/>
        </a:p>
      </dgm:t>
    </dgm:pt>
    <dgm:pt modelId="{352CBB7D-74B1-47A4-9E04-646A47003B22}" type="parTrans" cxnId="{E94BF335-60F9-41F5-AAA0-CF9D037DFA2B}">
      <dgm:prSet/>
      <dgm:spPr/>
      <dgm:t>
        <a:bodyPr/>
        <a:lstStyle/>
        <a:p>
          <a:endParaRPr lang="ru-RU"/>
        </a:p>
      </dgm:t>
    </dgm:pt>
    <dgm:pt modelId="{27493718-206F-40CC-9B03-FDB8199F0F48}" type="sibTrans" cxnId="{E94BF335-60F9-41F5-AAA0-CF9D037DFA2B}">
      <dgm:prSet/>
      <dgm:spPr/>
      <dgm:t>
        <a:bodyPr/>
        <a:lstStyle/>
        <a:p>
          <a:endParaRPr lang="ru-RU"/>
        </a:p>
      </dgm:t>
    </dgm:pt>
    <dgm:pt modelId="{E631159F-4D97-4432-93CF-7B96CCD37202}">
      <dgm:prSet phldrT="[Текст]" custT="1"/>
      <dgm:spPr/>
      <dgm:t>
        <a:bodyPr/>
        <a:lstStyle/>
        <a:p>
          <a:r>
            <a:rPr lang="ru-RU" sz="2400" b="1" dirty="0" smtClean="0"/>
            <a:t>Кометы </a:t>
          </a:r>
          <a:r>
            <a:rPr lang="ru-RU" sz="2400" dirty="0" smtClean="0"/>
            <a:t> </a:t>
          </a:r>
          <a:endParaRPr lang="ru-RU" sz="2400" dirty="0"/>
        </a:p>
      </dgm:t>
    </dgm:pt>
    <dgm:pt modelId="{F9387D1E-97AB-4B6E-885B-F646FF361DA0}" type="parTrans" cxnId="{41F7A773-0279-4075-954C-77F40985FBE8}">
      <dgm:prSet/>
      <dgm:spPr/>
      <dgm:t>
        <a:bodyPr/>
        <a:lstStyle/>
        <a:p>
          <a:endParaRPr lang="ru-RU"/>
        </a:p>
      </dgm:t>
    </dgm:pt>
    <dgm:pt modelId="{1AF8207F-12DB-4F46-8CA7-207717AE498F}" type="sibTrans" cxnId="{41F7A773-0279-4075-954C-77F40985FBE8}">
      <dgm:prSet/>
      <dgm:spPr/>
      <dgm:t>
        <a:bodyPr/>
        <a:lstStyle/>
        <a:p>
          <a:endParaRPr lang="ru-RU"/>
        </a:p>
      </dgm:t>
    </dgm:pt>
    <dgm:pt modelId="{A7D77DFE-9A83-40B7-98D2-4BC7549706A0}">
      <dgm:prSet phldrT="[Текст]" custT="1"/>
      <dgm:spPr/>
      <dgm:t>
        <a:bodyPr/>
        <a:lstStyle/>
        <a:p>
          <a:r>
            <a:rPr lang="ru-RU" sz="2400" b="1" dirty="0" smtClean="0"/>
            <a:t>Спутники планет</a:t>
          </a:r>
          <a:endParaRPr lang="ru-RU" sz="2400" b="1" dirty="0"/>
        </a:p>
      </dgm:t>
    </dgm:pt>
    <dgm:pt modelId="{72774C89-C171-4BBF-9F9D-004D13617046}" type="parTrans" cxnId="{51F9DA20-2216-4391-AD40-06C8380EC40D}">
      <dgm:prSet/>
      <dgm:spPr/>
      <dgm:t>
        <a:bodyPr/>
        <a:lstStyle/>
        <a:p>
          <a:endParaRPr lang="ru-RU"/>
        </a:p>
      </dgm:t>
    </dgm:pt>
    <dgm:pt modelId="{9DFF99EA-62A5-4110-B69C-A80AF8851F7C}" type="sibTrans" cxnId="{51F9DA20-2216-4391-AD40-06C8380EC40D}">
      <dgm:prSet/>
      <dgm:spPr/>
      <dgm:t>
        <a:bodyPr/>
        <a:lstStyle/>
        <a:p>
          <a:endParaRPr lang="ru-RU"/>
        </a:p>
      </dgm:t>
    </dgm:pt>
    <dgm:pt modelId="{24443F7B-6D54-4622-AD95-6F03461FD894}">
      <dgm:prSet custT="1"/>
      <dgm:spPr/>
      <dgm:t>
        <a:bodyPr/>
        <a:lstStyle/>
        <a:p>
          <a:r>
            <a:rPr lang="ru-RU" sz="2400" b="1" dirty="0" smtClean="0"/>
            <a:t>Космическая пыль</a:t>
          </a:r>
          <a:endParaRPr lang="ru-RU" sz="2400" b="1" dirty="0"/>
        </a:p>
      </dgm:t>
    </dgm:pt>
    <dgm:pt modelId="{C5493A92-9850-47B4-87EE-019D214B1006}" type="parTrans" cxnId="{830FC006-4002-4BE7-A011-A40BFA79CE53}">
      <dgm:prSet/>
      <dgm:spPr/>
      <dgm:t>
        <a:bodyPr/>
        <a:lstStyle/>
        <a:p>
          <a:endParaRPr lang="ru-RU"/>
        </a:p>
      </dgm:t>
    </dgm:pt>
    <dgm:pt modelId="{FBEE2782-E8BA-43F5-B2C0-8990443E0300}" type="sibTrans" cxnId="{830FC006-4002-4BE7-A011-A40BFA79CE53}">
      <dgm:prSet/>
      <dgm:spPr/>
      <dgm:t>
        <a:bodyPr/>
        <a:lstStyle/>
        <a:p>
          <a:endParaRPr lang="ru-RU"/>
        </a:p>
      </dgm:t>
    </dgm:pt>
    <dgm:pt modelId="{4EE96D97-9533-4D2C-89D0-EC8D37B5DF3B}" type="pres">
      <dgm:prSet presAssocID="{F96D511B-05EC-4564-85C5-BD32494DDC2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844660-2868-4C70-95EE-E1394FCCE699}" type="pres">
      <dgm:prSet presAssocID="{BCABFB4C-C36E-40CF-99E4-116EFD693BA5}" presName="centerShape" presStyleLbl="node0" presStyleIdx="0" presStyleCnt="1" custScaleX="163570" custScaleY="79346" custLinFactNeighborX="-4948" custLinFactNeighborY="-54545"/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471F3A21-FDA6-4C5A-85B6-B8588E9FCB3A}" type="pres">
      <dgm:prSet presAssocID="{674A9721-1907-41AF-9979-BF19EA16B649}" presName="Name9" presStyleLbl="parChTrans1D2" presStyleIdx="0" presStyleCnt="6"/>
      <dgm:spPr/>
      <dgm:t>
        <a:bodyPr/>
        <a:lstStyle/>
        <a:p>
          <a:endParaRPr lang="ru-RU"/>
        </a:p>
      </dgm:t>
    </dgm:pt>
    <dgm:pt modelId="{5E3869B2-61FB-4018-B66A-DDBC13DE7160}" type="pres">
      <dgm:prSet presAssocID="{674A9721-1907-41AF-9979-BF19EA16B649}" presName="connTx" presStyleLbl="parChTrans1D2" presStyleIdx="0" presStyleCnt="6"/>
      <dgm:spPr/>
      <dgm:t>
        <a:bodyPr/>
        <a:lstStyle/>
        <a:p>
          <a:endParaRPr lang="ru-RU"/>
        </a:p>
      </dgm:t>
    </dgm:pt>
    <dgm:pt modelId="{C75F9F6A-589E-48DD-AD45-7B0C3CECB683}" type="pres">
      <dgm:prSet presAssocID="{E0648D07-DD6E-418D-9531-A46F8926C923}" presName="node" presStyleLbl="node1" presStyleIdx="0" presStyleCnt="6" custScaleX="127201" custScaleY="96219" custRadScaleRad="267909" custRadScaleInc="-201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AC8F9-1682-4AE6-9FFC-78DFC7275763}" type="pres">
      <dgm:prSet presAssocID="{72774C89-C171-4BBF-9F9D-004D13617046}" presName="Name9" presStyleLbl="parChTrans1D2" presStyleIdx="1" presStyleCnt="6"/>
      <dgm:spPr/>
      <dgm:t>
        <a:bodyPr/>
        <a:lstStyle/>
        <a:p>
          <a:endParaRPr lang="ru-RU"/>
        </a:p>
      </dgm:t>
    </dgm:pt>
    <dgm:pt modelId="{62952070-5FCB-4F0E-9F2F-5D673F513D21}" type="pres">
      <dgm:prSet presAssocID="{72774C89-C171-4BBF-9F9D-004D13617046}" presName="connTx" presStyleLbl="parChTrans1D2" presStyleIdx="1" presStyleCnt="6"/>
      <dgm:spPr/>
      <dgm:t>
        <a:bodyPr/>
        <a:lstStyle/>
        <a:p>
          <a:endParaRPr lang="ru-RU"/>
        </a:p>
      </dgm:t>
    </dgm:pt>
    <dgm:pt modelId="{56CE1055-0E5B-4EB8-BFFF-B28CFD4B6176}" type="pres">
      <dgm:prSet presAssocID="{A7D77DFE-9A83-40B7-98D2-4BC7549706A0}" presName="node" presStyleLbl="node1" presStyleIdx="1" presStyleCnt="6" custScaleX="167038" custRadScaleRad="95136" custRadScaleInc="-422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D232B-3F3A-4005-9084-B8FEF2F2A2CA}" type="pres">
      <dgm:prSet presAssocID="{59BB6E8B-A879-4DDF-AA6F-7496225DDEC4}" presName="Name9" presStyleLbl="parChTrans1D2" presStyleIdx="2" presStyleCnt="6"/>
      <dgm:spPr/>
      <dgm:t>
        <a:bodyPr/>
        <a:lstStyle/>
        <a:p>
          <a:endParaRPr lang="ru-RU"/>
        </a:p>
      </dgm:t>
    </dgm:pt>
    <dgm:pt modelId="{CD5417FF-F01F-4E57-92AE-F09F008762AB}" type="pres">
      <dgm:prSet presAssocID="{59BB6E8B-A879-4DDF-AA6F-7496225DDEC4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C92B2E2-0293-4CFC-A7A0-9A4EE52BF041}" type="pres">
      <dgm:prSet presAssocID="{EE98CDB7-6FDA-495F-885B-57FD6C8BCA51}" presName="node" presStyleLbl="node1" presStyleIdx="2" presStyleCnt="6" custScaleX="155674" custRadScaleRad="22825" custRadScaleInc="256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EA973-C46C-484D-86D6-154B66881C35}" type="pres">
      <dgm:prSet presAssocID="{352CBB7D-74B1-47A4-9E04-646A47003B22}" presName="Name9" presStyleLbl="parChTrans1D2" presStyleIdx="3" presStyleCnt="6"/>
      <dgm:spPr/>
      <dgm:t>
        <a:bodyPr/>
        <a:lstStyle/>
        <a:p>
          <a:endParaRPr lang="ru-RU"/>
        </a:p>
      </dgm:t>
    </dgm:pt>
    <dgm:pt modelId="{E4541620-9655-407E-9B9B-EA9F96B4D329}" type="pres">
      <dgm:prSet presAssocID="{352CBB7D-74B1-47A4-9E04-646A47003B22}" presName="connTx" presStyleLbl="parChTrans1D2" presStyleIdx="3" presStyleCnt="6"/>
      <dgm:spPr/>
      <dgm:t>
        <a:bodyPr/>
        <a:lstStyle/>
        <a:p>
          <a:endParaRPr lang="ru-RU"/>
        </a:p>
      </dgm:t>
    </dgm:pt>
    <dgm:pt modelId="{C1A36B02-D672-4D09-B5B8-873266F7A59A}" type="pres">
      <dgm:prSet presAssocID="{63D01139-C9D8-4DAF-9B02-950C87377FD9}" presName="node" presStyleLbl="node1" presStyleIdx="3" presStyleCnt="6" custScaleX="187444" custRadScaleRad="133428" custRadScaleInc="-195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15D9F-C893-47F1-A910-463A960C93CB}" type="pres">
      <dgm:prSet presAssocID="{F9387D1E-97AB-4B6E-885B-F646FF361DA0}" presName="Name9" presStyleLbl="parChTrans1D2" presStyleIdx="4" presStyleCnt="6"/>
      <dgm:spPr/>
      <dgm:t>
        <a:bodyPr/>
        <a:lstStyle/>
        <a:p>
          <a:endParaRPr lang="ru-RU"/>
        </a:p>
      </dgm:t>
    </dgm:pt>
    <dgm:pt modelId="{B86DF8DB-6300-4ED3-AE45-13885E1AB71F}" type="pres">
      <dgm:prSet presAssocID="{F9387D1E-97AB-4B6E-885B-F646FF361DA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C003F80-9EF9-470D-B135-7E1195D4127E}" type="pres">
      <dgm:prSet presAssocID="{E631159F-4D97-4432-93CF-7B96CCD37202}" presName="node" presStyleLbl="node1" presStyleIdx="4" presStyleCnt="6" custScaleX="169395" custRadScaleRad="163128" custRadScaleInc="-516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6CE6F-5BA5-4C66-B76B-8C8292AC539E}" type="pres">
      <dgm:prSet presAssocID="{C5493A92-9850-47B4-87EE-019D214B1006}" presName="Name9" presStyleLbl="parChTrans1D2" presStyleIdx="5" presStyleCnt="6"/>
      <dgm:spPr/>
      <dgm:t>
        <a:bodyPr/>
        <a:lstStyle/>
        <a:p>
          <a:endParaRPr lang="ru-RU"/>
        </a:p>
      </dgm:t>
    </dgm:pt>
    <dgm:pt modelId="{74E0397B-9990-47DF-9B0B-FE5B0F3E4F87}" type="pres">
      <dgm:prSet presAssocID="{C5493A92-9850-47B4-87EE-019D214B1006}" presName="connTx" presStyleLbl="parChTrans1D2" presStyleIdx="5" presStyleCnt="6"/>
      <dgm:spPr/>
      <dgm:t>
        <a:bodyPr/>
        <a:lstStyle/>
        <a:p>
          <a:endParaRPr lang="ru-RU"/>
        </a:p>
      </dgm:t>
    </dgm:pt>
    <dgm:pt modelId="{55F0A2D3-C791-4003-87BD-AC4B19766559}" type="pres">
      <dgm:prSet presAssocID="{24443F7B-6D54-4622-AD95-6F03461FD894}" presName="node" presStyleLbl="node1" presStyleIdx="5" presStyleCnt="6" custScaleX="182184" custRadScaleRad="185426" custRadScaleInc="389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915A2-D3F5-4B5E-A248-6CF6BD2CF0C8}" type="presOf" srcId="{674A9721-1907-41AF-9979-BF19EA16B649}" destId="{5E3869B2-61FB-4018-B66A-DDBC13DE7160}" srcOrd="1" destOrd="0" presId="urn:microsoft.com/office/officeart/2005/8/layout/radial1"/>
    <dgm:cxn modelId="{1FBA2A8E-46A2-446A-8B3B-EBD3858DE5C4}" type="presOf" srcId="{F96D511B-05EC-4564-85C5-BD32494DDC2F}" destId="{4EE96D97-9533-4D2C-89D0-EC8D37B5DF3B}" srcOrd="0" destOrd="0" presId="urn:microsoft.com/office/officeart/2005/8/layout/radial1"/>
    <dgm:cxn modelId="{1D0F046D-A7BF-4DCF-8D4C-9D94D50EACC0}" type="presOf" srcId="{59BB6E8B-A879-4DDF-AA6F-7496225DDEC4}" destId="{378D232B-3F3A-4005-9084-B8FEF2F2A2CA}" srcOrd="0" destOrd="0" presId="urn:microsoft.com/office/officeart/2005/8/layout/radial1"/>
    <dgm:cxn modelId="{B67B56B7-8AFC-49E6-B9EB-025549AC0866}" srcId="{BCABFB4C-C36E-40CF-99E4-116EFD693BA5}" destId="{EE98CDB7-6FDA-495F-885B-57FD6C8BCA51}" srcOrd="2" destOrd="0" parTransId="{59BB6E8B-A879-4DDF-AA6F-7496225DDEC4}" sibTransId="{5178A679-D238-48DC-9929-C3B557944E6A}"/>
    <dgm:cxn modelId="{BCF68AB3-16DC-4941-AB45-8BAD14824A03}" type="presOf" srcId="{E0648D07-DD6E-418D-9531-A46F8926C923}" destId="{C75F9F6A-589E-48DD-AD45-7B0C3CECB683}" srcOrd="0" destOrd="0" presId="urn:microsoft.com/office/officeart/2005/8/layout/radial1"/>
    <dgm:cxn modelId="{A1BAECD9-D5A2-40D2-9473-015AC889F298}" type="presOf" srcId="{E631159F-4D97-4432-93CF-7B96CCD37202}" destId="{AC003F80-9EF9-470D-B135-7E1195D4127E}" srcOrd="0" destOrd="0" presId="urn:microsoft.com/office/officeart/2005/8/layout/radial1"/>
    <dgm:cxn modelId="{D2DD5C08-85E3-4096-855A-B742E3A43608}" type="presOf" srcId="{A7D77DFE-9A83-40B7-98D2-4BC7549706A0}" destId="{56CE1055-0E5B-4EB8-BFFF-B28CFD4B6176}" srcOrd="0" destOrd="0" presId="urn:microsoft.com/office/officeart/2005/8/layout/radial1"/>
    <dgm:cxn modelId="{A35B6EFD-A969-4C1D-9DEC-7D357626CE60}" type="presOf" srcId="{EE98CDB7-6FDA-495F-885B-57FD6C8BCA51}" destId="{AC92B2E2-0293-4CFC-A7A0-9A4EE52BF041}" srcOrd="0" destOrd="0" presId="urn:microsoft.com/office/officeart/2005/8/layout/radial1"/>
    <dgm:cxn modelId="{A32EC696-904B-43BB-B17C-4BDC92A6CA24}" type="presOf" srcId="{BCABFB4C-C36E-40CF-99E4-116EFD693BA5}" destId="{73844660-2868-4C70-95EE-E1394FCCE699}" srcOrd="0" destOrd="0" presId="urn:microsoft.com/office/officeart/2005/8/layout/radial1"/>
    <dgm:cxn modelId="{047AC3D9-9D3C-4A1C-9611-D7057ED8DD75}" srcId="{BCABFB4C-C36E-40CF-99E4-116EFD693BA5}" destId="{E0648D07-DD6E-418D-9531-A46F8926C923}" srcOrd="0" destOrd="0" parTransId="{674A9721-1907-41AF-9979-BF19EA16B649}" sibTransId="{8235EB1E-D86E-4AD5-BBD2-73E5E201E0FD}"/>
    <dgm:cxn modelId="{B8EF7D57-FC09-4276-B1F4-934F24786264}" type="presOf" srcId="{F9387D1E-97AB-4B6E-885B-F646FF361DA0}" destId="{12415D9F-C893-47F1-A910-463A960C93CB}" srcOrd="0" destOrd="0" presId="urn:microsoft.com/office/officeart/2005/8/layout/radial1"/>
    <dgm:cxn modelId="{FBFBEACD-30CA-48D3-A0B1-BB51CEF4B1F0}" type="presOf" srcId="{63D01139-C9D8-4DAF-9B02-950C87377FD9}" destId="{C1A36B02-D672-4D09-B5B8-873266F7A59A}" srcOrd="0" destOrd="0" presId="urn:microsoft.com/office/officeart/2005/8/layout/radial1"/>
    <dgm:cxn modelId="{C1A220A7-4667-467B-9142-577EDB0DD081}" type="presOf" srcId="{352CBB7D-74B1-47A4-9E04-646A47003B22}" destId="{7F6EA973-C46C-484D-86D6-154B66881C35}" srcOrd="0" destOrd="0" presId="urn:microsoft.com/office/officeart/2005/8/layout/radial1"/>
    <dgm:cxn modelId="{CD397A05-EB3B-4338-9CBE-E2FBA1B25872}" type="presOf" srcId="{72774C89-C171-4BBF-9F9D-004D13617046}" destId="{FD5AC8F9-1682-4AE6-9FFC-78DFC7275763}" srcOrd="0" destOrd="0" presId="urn:microsoft.com/office/officeart/2005/8/layout/radial1"/>
    <dgm:cxn modelId="{830FC006-4002-4BE7-A011-A40BFA79CE53}" srcId="{BCABFB4C-C36E-40CF-99E4-116EFD693BA5}" destId="{24443F7B-6D54-4622-AD95-6F03461FD894}" srcOrd="5" destOrd="0" parTransId="{C5493A92-9850-47B4-87EE-019D214B1006}" sibTransId="{FBEE2782-E8BA-43F5-B2C0-8990443E0300}"/>
    <dgm:cxn modelId="{C6422E07-BB20-417D-A8A4-BA6E932DCB91}" type="presOf" srcId="{72774C89-C171-4BBF-9F9D-004D13617046}" destId="{62952070-5FCB-4F0E-9F2F-5D673F513D21}" srcOrd="1" destOrd="0" presId="urn:microsoft.com/office/officeart/2005/8/layout/radial1"/>
    <dgm:cxn modelId="{51F9DA20-2216-4391-AD40-06C8380EC40D}" srcId="{BCABFB4C-C36E-40CF-99E4-116EFD693BA5}" destId="{A7D77DFE-9A83-40B7-98D2-4BC7549706A0}" srcOrd="1" destOrd="0" parTransId="{72774C89-C171-4BBF-9F9D-004D13617046}" sibTransId="{9DFF99EA-62A5-4110-B69C-A80AF8851F7C}"/>
    <dgm:cxn modelId="{D5CD8FEA-ED2A-4B47-9431-24DD81B8E492}" type="presOf" srcId="{352CBB7D-74B1-47A4-9E04-646A47003B22}" destId="{E4541620-9655-407E-9B9B-EA9F96B4D329}" srcOrd="1" destOrd="0" presId="urn:microsoft.com/office/officeart/2005/8/layout/radial1"/>
    <dgm:cxn modelId="{9180ED5A-EC11-4E26-9C6D-9F6525083B3A}" srcId="{F96D511B-05EC-4564-85C5-BD32494DDC2F}" destId="{BCABFB4C-C36E-40CF-99E4-116EFD693BA5}" srcOrd="0" destOrd="0" parTransId="{0FD1B148-E04F-443F-A1A2-35FDEDE8B609}" sibTransId="{EF5AD9B7-9C85-41F0-8C13-A74B89787E6B}"/>
    <dgm:cxn modelId="{41F7A773-0279-4075-954C-77F40985FBE8}" srcId="{BCABFB4C-C36E-40CF-99E4-116EFD693BA5}" destId="{E631159F-4D97-4432-93CF-7B96CCD37202}" srcOrd="4" destOrd="0" parTransId="{F9387D1E-97AB-4B6E-885B-F646FF361DA0}" sibTransId="{1AF8207F-12DB-4F46-8CA7-207717AE498F}"/>
    <dgm:cxn modelId="{366A94A9-A1EE-486B-8C32-1D111EAAD6C4}" type="presOf" srcId="{59BB6E8B-A879-4DDF-AA6F-7496225DDEC4}" destId="{CD5417FF-F01F-4E57-92AE-F09F008762AB}" srcOrd="1" destOrd="0" presId="urn:microsoft.com/office/officeart/2005/8/layout/radial1"/>
    <dgm:cxn modelId="{94A11EFA-A6D9-4059-AF3E-C591171D0C52}" type="presOf" srcId="{C5493A92-9850-47B4-87EE-019D214B1006}" destId="{74E0397B-9990-47DF-9B0B-FE5B0F3E4F87}" srcOrd="1" destOrd="0" presId="urn:microsoft.com/office/officeart/2005/8/layout/radial1"/>
    <dgm:cxn modelId="{820643C2-4B13-4497-9281-6EC0C71FFAA1}" type="presOf" srcId="{674A9721-1907-41AF-9979-BF19EA16B649}" destId="{471F3A21-FDA6-4C5A-85B6-B8588E9FCB3A}" srcOrd="0" destOrd="0" presId="urn:microsoft.com/office/officeart/2005/8/layout/radial1"/>
    <dgm:cxn modelId="{860B2E08-080C-45EE-B18C-5939408F5D21}" type="presOf" srcId="{F9387D1E-97AB-4B6E-885B-F646FF361DA0}" destId="{B86DF8DB-6300-4ED3-AE45-13885E1AB71F}" srcOrd="1" destOrd="0" presId="urn:microsoft.com/office/officeart/2005/8/layout/radial1"/>
    <dgm:cxn modelId="{3E5805E1-AFCD-40E8-8003-26F4B2E1E6FF}" type="presOf" srcId="{24443F7B-6D54-4622-AD95-6F03461FD894}" destId="{55F0A2D3-C791-4003-87BD-AC4B19766559}" srcOrd="0" destOrd="0" presId="urn:microsoft.com/office/officeart/2005/8/layout/radial1"/>
    <dgm:cxn modelId="{E94BF335-60F9-41F5-AAA0-CF9D037DFA2B}" srcId="{BCABFB4C-C36E-40CF-99E4-116EFD693BA5}" destId="{63D01139-C9D8-4DAF-9B02-950C87377FD9}" srcOrd="3" destOrd="0" parTransId="{352CBB7D-74B1-47A4-9E04-646A47003B22}" sibTransId="{27493718-206F-40CC-9B03-FDB8199F0F48}"/>
    <dgm:cxn modelId="{613F63A2-207D-46B3-A4E6-CA6D074EE3DC}" type="presOf" srcId="{C5493A92-9850-47B4-87EE-019D214B1006}" destId="{0A36CE6F-5BA5-4C66-B76B-8C8292AC539E}" srcOrd="0" destOrd="0" presId="urn:microsoft.com/office/officeart/2005/8/layout/radial1"/>
    <dgm:cxn modelId="{05F11BED-9B54-4F2B-B78A-BCB4CCA951ED}" type="presParOf" srcId="{4EE96D97-9533-4D2C-89D0-EC8D37B5DF3B}" destId="{73844660-2868-4C70-95EE-E1394FCCE699}" srcOrd="0" destOrd="0" presId="urn:microsoft.com/office/officeart/2005/8/layout/radial1"/>
    <dgm:cxn modelId="{C505EFBC-3B0E-42F7-84EB-97B460D8DC23}" type="presParOf" srcId="{4EE96D97-9533-4D2C-89D0-EC8D37B5DF3B}" destId="{471F3A21-FDA6-4C5A-85B6-B8588E9FCB3A}" srcOrd="1" destOrd="0" presId="urn:microsoft.com/office/officeart/2005/8/layout/radial1"/>
    <dgm:cxn modelId="{3D282392-C007-45AA-97E9-08E7CB41EC62}" type="presParOf" srcId="{471F3A21-FDA6-4C5A-85B6-B8588E9FCB3A}" destId="{5E3869B2-61FB-4018-B66A-DDBC13DE7160}" srcOrd="0" destOrd="0" presId="urn:microsoft.com/office/officeart/2005/8/layout/radial1"/>
    <dgm:cxn modelId="{8744DB12-3B10-4377-9920-7CADCB7EEE0E}" type="presParOf" srcId="{4EE96D97-9533-4D2C-89D0-EC8D37B5DF3B}" destId="{C75F9F6A-589E-48DD-AD45-7B0C3CECB683}" srcOrd="2" destOrd="0" presId="urn:microsoft.com/office/officeart/2005/8/layout/radial1"/>
    <dgm:cxn modelId="{288C405A-B65E-45D4-BA61-296F66DC1D6D}" type="presParOf" srcId="{4EE96D97-9533-4D2C-89D0-EC8D37B5DF3B}" destId="{FD5AC8F9-1682-4AE6-9FFC-78DFC7275763}" srcOrd="3" destOrd="0" presId="urn:microsoft.com/office/officeart/2005/8/layout/radial1"/>
    <dgm:cxn modelId="{40A7D923-1D3B-4BC5-BF1D-98C85A15064E}" type="presParOf" srcId="{FD5AC8F9-1682-4AE6-9FFC-78DFC7275763}" destId="{62952070-5FCB-4F0E-9F2F-5D673F513D21}" srcOrd="0" destOrd="0" presId="urn:microsoft.com/office/officeart/2005/8/layout/radial1"/>
    <dgm:cxn modelId="{136361AF-C025-4FE5-AF2C-AA6C3BDFE773}" type="presParOf" srcId="{4EE96D97-9533-4D2C-89D0-EC8D37B5DF3B}" destId="{56CE1055-0E5B-4EB8-BFFF-B28CFD4B6176}" srcOrd="4" destOrd="0" presId="urn:microsoft.com/office/officeart/2005/8/layout/radial1"/>
    <dgm:cxn modelId="{5845027E-0F4A-4425-A790-4B68CB7BEB64}" type="presParOf" srcId="{4EE96D97-9533-4D2C-89D0-EC8D37B5DF3B}" destId="{378D232B-3F3A-4005-9084-B8FEF2F2A2CA}" srcOrd="5" destOrd="0" presId="urn:microsoft.com/office/officeart/2005/8/layout/radial1"/>
    <dgm:cxn modelId="{B6F73DA3-B7EC-4953-A406-2FE54DCF966C}" type="presParOf" srcId="{378D232B-3F3A-4005-9084-B8FEF2F2A2CA}" destId="{CD5417FF-F01F-4E57-92AE-F09F008762AB}" srcOrd="0" destOrd="0" presId="urn:microsoft.com/office/officeart/2005/8/layout/radial1"/>
    <dgm:cxn modelId="{49733A74-BAF6-48AF-8CA7-DE0D1F8D7A60}" type="presParOf" srcId="{4EE96D97-9533-4D2C-89D0-EC8D37B5DF3B}" destId="{AC92B2E2-0293-4CFC-A7A0-9A4EE52BF041}" srcOrd="6" destOrd="0" presId="urn:microsoft.com/office/officeart/2005/8/layout/radial1"/>
    <dgm:cxn modelId="{5F9CB582-A133-46FC-A159-7EF29563524C}" type="presParOf" srcId="{4EE96D97-9533-4D2C-89D0-EC8D37B5DF3B}" destId="{7F6EA973-C46C-484D-86D6-154B66881C35}" srcOrd="7" destOrd="0" presId="urn:microsoft.com/office/officeart/2005/8/layout/radial1"/>
    <dgm:cxn modelId="{CEB21CE1-50B4-4BD8-9FDE-B7D6EABCD90B}" type="presParOf" srcId="{7F6EA973-C46C-484D-86D6-154B66881C35}" destId="{E4541620-9655-407E-9B9B-EA9F96B4D329}" srcOrd="0" destOrd="0" presId="urn:microsoft.com/office/officeart/2005/8/layout/radial1"/>
    <dgm:cxn modelId="{D644F308-EC26-4C21-8CF9-4C408B72CA04}" type="presParOf" srcId="{4EE96D97-9533-4D2C-89D0-EC8D37B5DF3B}" destId="{C1A36B02-D672-4D09-B5B8-873266F7A59A}" srcOrd="8" destOrd="0" presId="urn:microsoft.com/office/officeart/2005/8/layout/radial1"/>
    <dgm:cxn modelId="{755EF87E-5B93-479D-BE36-F5B50340A7BA}" type="presParOf" srcId="{4EE96D97-9533-4D2C-89D0-EC8D37B5DF3B}" destId="{12415D9F-C893-47F1-A910-463A960C93CB}" srcOrd="9" destOrd="0" presId="urn:microsoft.com/office/officeart/2005/8/layout/radial1"/>
    <dgm:cxn modelId="{20E95B8A-C5AC-4AA3-BD80-33C7F2F1077A}" type="presParOf" srcId="{12415D9F-C893-47F1-A910-463A960C93CB}" destId="{B86DF8DB-6300-4ED3-AE45-13885E1AB71F}" srcOrd="0" destOrd="0" presId="urn:microsoft.com/office/officeart/2005/8/layout/radial1"/>
    <dgm:cxn modelId="{7897BBCC-EF4C-46E8-8BB2-2E092D97154D}" type="presParOf" srcId="{4EE96D97-9533-4D2C-89D0-EC8D37B5DF3B}" destId="{AC003F80-9EF9-470D-B135-7E1195D4127E}" srcOrd="10" destOrd="0" presId="urn:microsoft.com/office/officeart/2005/8/layout/radial1"/>
    <dgm:cxn modelId="{A0CAC75F-35E5-4398-AE1B-82E3749C093B}" type="presParOf" srcId="{4EE96D97-9533-4D2C-89D0-EC8D37B5DF3B}" destId="{0A36CE6F-5BA5-4C66-B76B-8C8292AC539E}" srcOrd="11" destOrd="0" presId="urn:microsoft.com/office/officeart/2005/8/layout/radial1"/>
    <dgm:cxn modelId="{C570CCA6-CF62-4518-8F50-A92639B83364}" type="presParOf" srcId="{0A36CE6F-5BA5-4C66-B76B-8C8292AC539E}" destId="{74E0397B-9990-47DF-9B0B-FE5B0F3E4F87}" srcOrd="0" destOrd="0" presId="urn:microsoft.com/office/officeart/2005/8/layout/radial1"/>
    <dgm:cxn modelId="{5607E08D-98F6-4735-BAA5-212AE811788C}" type="presParOf" srcId="{4EE96D97-9533-4D2C-89D0-EC8D37B5DF3B}" destId="{55F0A2D3-C791-4003-87BD-AC4B19766559}" srcOrd="12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8%D0%BB_%D0%90%D1%80%D0%BC%D1%81%D1%82%D1%80%D0%BE%D0%BD%D0%B3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estwallpapers.net.ru/private/img/space/015_Space_bestw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46027">
            <a:off x="366569" y="1029926"/>
            <a:ext cx="8229600" cy="255467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Adventure" pitchFamily="2" charset="0"/>
              </a:rPr>
              <a:t/>
            </a:r>
            <a:br>
              <a:rPr lang="ru-RU" sz="9600" dirty="0" smtClean="0">
                <a:solidFill>
                  <a:schemeClr val="bg1"/>
                </a:solidFill>
                <a:latin typeface="Adventure" pitchFamily="2" charset="0"/>
              </a:rPr>
            </a:br>
            <a:r>
              <a:rPr lang="ru-RU" sz="9600" dirty="0" smtClean="0">
                <a:solidFill>
                  <a:schemeClr val="bg1"/>
                </a:solidFill>
                <a:latin typeface="Adventure" pitchFamily="2" charset="0"/>
              </a:rPr>
              <a:t>Исследование  </a:t>
            </a:r>
            <a:r>
              <a:rPr lang="ru-RU" sz="9600" smtClean="0">
                <a:solidFill>
                  <a:schemeClr val="bg1"/>
                </a:solidFill>
                <a:latin typeface="Adventure" pitchFamily="2" charset="0"/>
              </a:rPr>
              <a:t>космоса</a:t>
            </a:r>
            <a:r>
              <a:rPr lang="ru-RU" sz="9600" smtClean="0">
                <a:solidFill>
                  <a:schemeClr val="bg1"/>
                </a:solidFill>
                <a:latin typeface="Adventure" pitchFamily="2" charset="0"/>
              </a:rPr>
              <a:t>.</a:t>
            </a:r>
            <a:r>
              <a:rPr lang="en-US" sz="9600" dirty="0" smtClean="0">
                <a:solidFill>
                  <a:schemeClr val="bg1"/>
                </a:solidFill>
                <a:latin typeface="Adventure" pitchFamily="2" charset="0"/>
              </a:rPr>
              <a:t/>
            </a:r>
            <a:br>
              <a:rPr lang="en-US" sz="9600" dirty="0" smtClean="0">
                <a:solidFill>
                  <a:schemeClr val="bg1"/>
                </a:solidFill>
                <a:latin typeface="Adventure" pitchFamily="2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dventure" pitchFamily="2" charset="0"/>
              </a:rPr>
              <a:t>Выполнила Пилюгина С.В.</a:t>
            </a:r>
            <a:br>
              <a:rPr lang="ru-RU" sz="3200" dirty="0" smtClean="0">
                <a:solidFill>
                  <a:schemeClr val="bg1"/>
                </a:solidFill>
                <a:latin typeface="Adventure" pitchFamily="2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dventure" pitchFamily="2" charset="0"/>
              </a:rPr>
              <a:t>у</a:t>
            </a:r>
            <a:r>
              <a:rPr lang="ru-RU" sz="3200" dirty="0" smtClean="0">
                <a:solidFill>
                  <a:schemeClr val="bg1"/>
                </a:solidFill>
                <a:latin typeface="Adventure" pitchFamily="2" charset="0"/>
              </a:rPr>
              <a:t>читель начальных классов</a:t>
            </a:r>
            <a:endParaRPr lang="ru-RU" sz="9600" dirty="0">
              <a:solidFill>
                <a:schemeClr val="bg1"/>
              </a:solidFill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142852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Меркурий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857232"/>
            <a:ext cx="5572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самая близкая к Солнцу планета Солнечной системы</a:t>
            </a:r>
            <a:endParaRPr lang="ru-RU" dirty="0"/>
          </a:p>
        </p:txBody>
      </p:sp>
      <p:pic>
        <p:nvPicPr>
          <p:cNvPr id="96258" name="Picture 2" descr="http://shkatulka.net.ru/_pu/1/69971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7950"/>
            <a:ext cx="5619750" cy="4210050"/>
          </a:xfrm>
          <a:prstGeom prst="rect">
            <a:avLst/>
          </a:prstGeom>
          <a:noFill/>
        </p:spPr>
      </p:pic>
      <p:pic>
        <p:nvPicPr>
          <p:cNvPr id="96262" name="Picture 6" descr="http://www.faito.ru/gallery/albums/userpics/10001/normal_As2_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-1"/>
            <a:ext cx="3500430" cy="4730311"/>
          </a:xfrm>
          <a:prstGeom prst="rect">
            <a:avLst/>
          </a:prstGeom>
          <a:noFill/>
        </p:spPr>
      </p:pic>
      <p:pic>
        <p:nvPicPr>
          <p:cNvPr id="96264" name="Picture 8" descr="http://astro-hobby.ru/images/merkuriy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725770"/>
            <a:ext cx="2143108" cy="213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6" name="Picture 6" descr="http://aphys.ru/images/gallery/01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505199"/>
            <a:ext cx="5334000" cy="33528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142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вторая внутренняя планета Солнечной системы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14290"/>
            <a:ext cx="2598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Венера</a:t>
            </a:r>
            <a:endParaRPr lang="ru-RU" sz="4000" dirty="0"/>
          </a:p>
        </p:txBody>
      </p:sp>
      <p:pic>
        <p:nvPicPr>
          <p:cNvPr id="97282" name="Picture 2" descr="http://t0.gstatic.com/images?q=tbn:ANd9GcSNIp55OsTmjcHkMFGsn-IkiC6S1Kt4PkWslOcfpMKSqFuLI5P7rLy-IzsaL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4542" y="0"/>
            <a:ext cx="3219458" cy="3411444"/>
          </a:xfrm>
          <a:prstGeom prst="rect">
            <a:avLst/>
          </a:prstGeom>
          <a:noFill/>
        </p:spPr>
      </p:pic>
      <p:pic>
        <p:nvPicPr>
          <p:cNvPr id="97284" name="Picture 4" descr="http://www.solstation.com/stars/venu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4" name="Picture 6" descr="http://www.wallon.ru/_ph/13/2/3123954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4913661" cy="3929090"/>
          </a:xfrm>
          <a:prstGeom prst="rect">
            <a:avLst/>
          </a:prstGeom>
          <a:noFill/>
        </p:spPr>
      </p:pic>
      <p:pic>
        <p:nvPicPr>
          <p:cNvPr id="99332" name="Picture 4" descr="http://gizmod.ru/uploads/posts/2000/10678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861766"/>
            <a:ext cx="4786314" cy="29962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71670" y="214290"/>
            <a:ext cx="23321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Земля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2740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третья от Солнца планета</a:t>
            </a:r>
            <a:endParaRPr lang="ru-RU" dirty="0"/>
          </a:p>
        </p:txBody>
      </p:sp>
      <p:pic>
        <p:nvPicPr>
          <p:cNvPr id="99330" name="Picture 2" descr="http://images.wikia.com/doctorwho/ru/images/6/67/%D0%97%D0%B5%D0%BC%D0%BB%D1%8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0"/>
            <a:ext cx="4762500" cy="4676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4422"/>
            <a:ext cx="521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четвёртая по удалённости от Солнца планета.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285728"/>
            <a:ext cx="27841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Марс</a:t>
            </a:r>
            <a:endParaRPr lang="ru-RU" sz="4000" dirty="0"/>
          </a:p>
        </p:txBody>
      </p:sp>
      <p:pic>
        <p:nvPicPr>
          <p:cNvPr id="98306" name="Picture 2" descr="http://iloveastronomy.ru/wp-content/uploads/2011/08/220px-Mars_atmosphe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2572" y="0"/>
            <a:ext cx="3181428" cy="3571876"/>
          </a:xfrm>
          <a:prstGeom prst="rect">
            <a:avLst/>
          </a:prstGeom>
          <a:noFill/>
        </p:spPr>
      </p:pic>
      <p:pic>
        <p:nvPicPr>
          <p:cNvPr id="98308" name="Picture 4" descr="http://xroniki-nauki.ru/wp-content/uploads/2011/03/mars-f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71724"/>
            <a:ext cx="4476750" cy="4486276"/>
          </a:xfrm>
          <a:prstGeom prst="rect">
            <a:avLst/>
          </a:prstGeom>
          <a:noFill/>
        </p:spPr>
      </p:pic>
      <p:pic>
        <p:nvPicPr>
          <p:cNvPr id="98310" name="Picture 6" descr="http://www.infokart.ru/wp-content/uploads/2009/12/mar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484595"/>
            <a:ext cx="4714876" cy="3373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2635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Юпитер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00108"/>
            <a:ext cx="2648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пятая планета от Солнца</a:t>
            </a:r>
            <a:endParaRPr lang="ru-RU" dirty="0"/>
          </a:p>
        </p:txBody>
      </p:sp>
      <p:pic>
        <p:nvPicPr>
          <p:cNvPr id="100354" name="Picture 2" descr="http://selena.sai.msu.ru/Home/SolarSystem/jupiter/vg1_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"/>
            <a:ext cx="4714875" cy="3658940"/>
          </a:xfrm>
          <a:prstGeom prst="rect">
            <a:avLst/>
          </a:prstGeom>
          <a:noFill/>
        </p:spPr>
      </p:pic>
      <p:pic>
        <p:nvPicPr>
          <p:cNvPr id="100356" name="Picture 4" descr="http://planets-ua.com/images/u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4214810" cy="4009211"/>
          </a:xfrm>
          <a:prstGeom prst="rect">
            <a:avLst/>
          </a:prstGeom>
          <a:noFill/>
        </p:spPr>
      </p:pic>
      <p:pic>
        <p:nvPicPr>
          <p:cNvPr id="100358" name="Picture 6" descr="http://t2.gstatic.com/images?q=tbn:ANd9GcSD_ZH1miYp2MbwYuclaXEsfzD0PuX6QXEoetOBo3PaX4Iz9NIrH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2477" y="3643314"/>
            <a:ext cx="4641523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4422"/>
            <a:ext cx="279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шестая планета от Солнца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14290"/>
            <a:ext cx="2444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Сатурн</a:t>
            </a:r>
            <a:endParaRPr lang="ru-RU" sz="4000" dirty="0"/>
          </a:p>
        </p:txBody>
      </p:sp>
      <p:pic>
        <p:nvPicPr>
          <p:cNvPr id="101378" name="Picture 2" descr="http://img13.nnm.ru/2/7/7/d/2/277d2499e4c3a147db21fc6d4b4d9b58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743199"/>
            <a:ext cx="5486400" cy="4114801"/>
          </a:xfrm>
          <a:prstGeom prst="rect">
            <a:avLst/>
          </a:prstGeom>
          <a:noFill/>
        </p:spPr>
      </p:pic>
      <p:pic>
        <p:nvPicPr>
          <p:cNvPr id="101380" name="Picture 4" descr="http://www.kosmonews.ru/images/foto/saturn/saturn_vide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6666" y="0"/>
            <a:ext cx="4367334" cy="2786058"/>
          </a:xfrm>
          <a:prstGeom prst="rect">
            <a:avLst/>
          </a:prstGeom>
          <a:noFill/>
        </p:spPr>
      </p:pic>
      <p:pic>
        <p:nvPicPr>
          <p:cNvPr id="101382" name="Picture 6" descr="http://www.realsky.ru/images/stories/book/article/saturn/Satur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428868"/>
            <a:ext cx="3714752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214290"/>
            <a:ext cx="34070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Уран</a:t>
            </a:r>
            <a:endParaRPr lang="ru-RU" sz="4000" dirty="0"/>
          </a:p>
        </p:txBody>
      </p:sp>
      <p:pic>
        <p:nvPicPr>
          <p:cNvPr id="102402" name="Picture 2" descr="http://space3000.narod.ru/yr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053950"/>
            <a:ext cx="5072066" cy="3804050"/>
          </a:xfrm>
          <a:prstGeom prst="rect">
            <a:avLst/>
          </a:prstGeom>
          <a:noFill/>
        </p:spPr>
      </p:pic>
      <p:pic>
        <p:nvPicPr>
          <p:cNvPr id="102404" name="Picture 4" descr="http://universe-news.ru/system/files/i/uran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406159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3455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Нептун</a:t>
            </a:r>
            <a:endParaRPr lang="ru-RU" sz="4000" dirty="0"/>
          </a:p>
        </p:txBody>
      </p:sp>
      <p:pic>
        <p:nvPicPr>
          <p:cNvPr id="103426" name="Picture 2" descr="http://images.astronet.ru/pubd/2001/08/23/0001170496/neptunespots_v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6949"/>
            <a:ext cx="5953125" cy="4591051"/>
          </a:xfrm>
          <a:prstGeom prst="rect">
            <a:avLst/>
          </a:prstGeom>
          <a:noFill/>
        </p:spPr>
      </p:pic>
      <p:pic>
        <p:nvPicPr>
          <p:cNvPr id="103428" name="Picture 4" descr="http://unewworld.com/wp-content/uploads/2010/01/uran_nept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3550" y="0"/>
            <a:ext cx="3600450" cy="2486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loveastronomy.ru/wp-content/uploads/2011/10/%D0%B7%D0%B2%D0%B5%D0%B7%D0%B4%D1%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81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15328" cy="164305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СОЛНЕЧНАЯ СИСТЕМА:</a:t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28596" y="1643050"/>
          <a:ext cx="8229600" cy="502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Галилео Галилей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upload.wikimedia.org/wikipedia/commons/thumb/c/cc/Galileo.arp.300pix.jpg/250px-Galileo.arp.300pi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8976"/>
            <a:ext cx="2792364" cy="3429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Он первым использовал телескоп для наблюдения небесных тел и сделал ряд выдающихся астрономических открытий.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429132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Доказал что Земля вращается вокруг Солнца, а не наоборот.</a:t>
            </a:r>
            <a:endParaRPr lang="ru-RU" dirty="0"/>
          </a:p>
        </p:txBody>
      </p:sp>
      <p:pic>
        <p:nvPicPr>
          <p:cNvPr id="18436" name="Picture 4" descr="http://zateevo.ru/userfiles/image/WhoisWho/Galileo%20Galilei/galile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643050"/>
            <a:ext cx="3333750" cy="1714500"/>
          </a:xfrm>
          <a:prstGeom prst="rect">
            <a:avLst/>
          </a:prstGeom>
          <a:noFill/>
        </p:spPr>
      </p:pic>
      <p:pic>
        <p:nvPicPr>
          <p:cNvPr id="18438" name="Picture 6" descr="http://astro.uni-altai.ru/picture/normal/10662799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6891" y="1558925"/>
            <a:ext cx="3467109" cy="529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vehi.su/wp-content/uploads/sput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0"/>
            <a:ext cx="4762500" cy="3819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 искусственный спутник Земли.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Спутник-1 — </a:t>
            </a:r>
          </a:p>
          <a:p>
            <a:r>
              <a:rPr lang="ru-RU" dirty="0" smtClean="0"/>
              <a:t>первый искусственный спутник Земли.</a:t>
            </a:r>
            <a:endParaRPr lang="ru-RU" dirty="0"/>
          </a:p>
        </p:txBody>
      </p:sp>
      <p:pic>
        <p:nvPicPr>
          <p:cNvPr id="21514" name="Picture 10" descr="http://xroniki-nauki.ru/wp-content/uploads/2011/04/Sputn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31715"/>
            <a:ext cx="5143505" cy="4526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1071562"/>
          </a:xfrm>
        </p:spPr>
        <p:txBody>
          <a:bodyPr>
            <a:normAutofit/>
          </a:bodyPr>
          <a:lstStyle/>
          <a:p>
            <a:r>
              <a:rPr lang="ru-RU" dirty="0" smtClean="0"/>
              <a:t>Белка и Стрелка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272676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Белка и Стрелка — советские собаки-космонавты — первые животные, совершившие орбитальный космический полёт на корабле «Спутник-5», и вернувшиеся на Землю невредимыми</a:t>
            </a:r>
            <a:endParaRPr lang="ru-RU" sz="2000" dirty="0"/>
          </a:p>
        </p:txBody>
      </p:sp>
      <p:pic>
        <p:nvPicPr>
          <p:cNvPr id="17410" name="Picture 2" descr="http://upload.wikimedia.org/wikipedia/ru/a/a5/Belka_and_Strelka.Space_Dogs.Real-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3710963" cy="2795592"/>
          </a:xfrm>
          <a:prstGeom prst="rect">
            <a:avLst/>
          </a:prstGeom>
          <a:noFill/>
        </p:spPr>
      </p:pic>
      <p:pic>
        <p:nvPicPr>
          <p:cNvPr id="17412" name="Picture 4" descr="http://www.alladolls.ru/gallery2/d/7361-4/12_Belka_i_Strelka_N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61999"/>
            <a:ext cx="45720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hrono.ru/img/foto/gagarin_sk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928670"/>
            <a:ext cx="4145167" cy="33575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Юрий Алексеевич Гагарин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92867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Первый человек, совершивший полёт в космическое пространство 12 апреля 1961 года</a:t>
            </a:r>
            <a:endParaRPr lang="ru-RU" sz="2000" dirty="0"/>
          </a:p>
        </p:txBody>
      </p:sp>
      <p:pic>
        <p:nvPicPr>
          <p:cNvPr id="20484" name="Picture 4" descr="http://www.economy.az/wp-content/uploads/HISTORY-OF-THE-RUSSIAN-SP-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29100"/>
            <a:ext cx="4381500" cy="2628900"/>
          </a:xfrm>
          <a:prstGeom prst="rect">
            <a:avLst/>
          </a:prstGeom>
          <a:noFill/>
        </p:spPr>
      </p:pic>
      <p:pic>
        <p:nvPicPr>
          <p:cNvPr id="20486" name="Picture 6" descr="http://img0.liveinternet.ru/images/attach/c/2/73/331/73331630_3437583_3a9e6132ae4839a936e9f4b7397465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928934"/>
            <a:ext cx="4167190" cy="3125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upload.wikimedia.org/wikipedia/commons/thumb/d/dd/Buzz_salutes_the_U.S._Flag.jpg/220px-Buzz_salutes_the_U.S._Fl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7"/>
            <a:ext cx="2560106" cy="2571744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928670"/>
            <a:ext cx="50006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Аполлон-11</a:t>
            </a:r>
            <a:r>
              <a:rPr kumimoji="0" lang="ru-RU" sz="2000" b="0" i="0" strike="noStrike" cap="none" normalizeH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прилунился в Море Спокойствия. Нил Армстронг  совершил первую в истории человечества высадку на Луну. Ступив на поверхность Луны, он произнёс: 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                   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2071678"/>
          <a:ext cx="4643470" cy="2906078"/>
        </p:xfrm>
        <a:graphic>
          <a:graphicData uri="http://schemas.openxmlformats.org/drawingml/2006/table">
            <a:tbl>
              <a:tblPr/>
              <a:tblGrid>
                <a:gridCol w="603192"/>
                <a:gridCol w="3437086"/>
                <a:gridCol w="603192"/>
              </a:tblGrid>
              <a:tr h="2906078">
                <a:tc>
                  <a:txBody>
                    <a:bodyPr/>
                    <a:lstStyle/>
                    <a:p>
                      <a:pPr fontAlgn="t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marR="952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u="none" dirty="0"/>
                        <a:t>Это один маленький шаг для человека, но гигантский скачок для всего </a:t>
                      </a:r>
                      <a:r>
                        <a:rPr lang="ru-RU" i="1" u="none" dirty="0" smtClean="0">
                          <a:solidFill>
                            <a:schemeClr val="tx1"/>
                          </a:solidFill>
                        </a:rPr>
                        <a:t>человечества</a:t>
                      </a:r>
                    </a:p>
                    <a:p>
                      <a:endParaRPr lang="ru-RU" i="1" u="none" strike="noStrike" dirty="0" smtClean="0">
                        <a:solidFill>
                          <a:schemeClr val="tx1"/>
                        </a:solidFill>
                        <a:hlinkClick r:id="rId3" tooltip="Нил Армстронг"/>
                      </a:endParaRPr>
                    </a:p>
                    <a:p>
                      <a:r>
                        <a:rPr lang="ru-RU" i="1" u="none" strike="noStrike" dirty="0" smtClean="0">
                          <a:solidFill>
                            <a:schemeClr val="tx1"/>
                          </a:solidFill>
                        </a:rPr>
                        <a:t>                              Нил </a:t>
                      </a:r>
                      <a:r>
                        <a:rPr lang="ru-RU" i="1" u="none" strike="noStrike" dirty="0">
                          <a:solidFill>
                            <a:schemeClr val="tx1"/>
                          </a:solidFill>
                        </a:rPr>
                        <a:t>Армстронг</a:t>
                      </a:r>
                      <a:endParaRPr lang="ru-RU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endParaRPr lang="ru-RU" dirty="0"/>
                    </a:p>
                  </a:txBody>
                  <a:tcPr marL="952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857884" y="5572140"/>
            <a:ext cx="32861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charset="0"/>
                <a:cs typeface="Arial" charset="0"/>
              </a:rPr>
              <a:t>В ходе экспедиции собрано 21,7 кг лунных пород. </a:t>
            </a:r>
            <a:endParaRPr lang="ru-RU" sz="2000" dirty="0" smtClean="0">
              <a:latin typeface="Arial" charset="0"/>
            </a:endParaRPr>
          </a:p>
        </p:txBody>
      </p:sp>
      <p:pic>
        <p:nvPicPr>
          <p:cNvPr id="23560" name="Picture 8" descr="http://upload.wikimedia.org/wikipedia/commons/thumb/a/a8/AS11-40-5850HR.jpg/200px-AS11-40-5850H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143248"/>
            <a:ext cx="2428860" cy="2453150"/>
          </a:xfrm>
          <a:prstGeom prst="rect">
            <a:avLst/>
          </a:prstGeom>
          <a:noFill/>
        </p:spPr>
      </p:pic>
      <p:pic>
        <p:nvPicPr>
          <p:cNvPr id="23562" name="Picture 10" descr="http://www.topnews.ru/upload/photo/cb14661e/b4c7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2972" y="0"/>
            <a:ext cx="4191028" cy="3143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291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Высадка на Луну.</a:t>
            </a:r>
            <a:endParaRPr lang="ru-RU" dirty="0"/>
          </a:p>
        </p:txBody>
      </p:sp>
      <p:pic>
        <p:nvPicPr>
          <p:cNvPr id="23564" name="Picture 12" descr="http://s008.radikal.ru/i304/1010/40/a9ea794532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4286256"/>
            <a:ext cx="3381355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spaceflight.nasa.gov/gallery/images/shuttle/sts-118/hires/s118e09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29" y="3196484"/>
            <a:ext cx="5643571" cy="38417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Международная космическая станция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500174"/>
            <a:ext cx="38576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Международная космическая станция  — орбитальная станция, используемая как космический исследовательский комплекс.</a:t>
            </a:r>
            <a:endParaRPr lang="ru-RU" sz="2000" dirty="0"/>
          </a:p>
        </p:txBody>
      </p:sp>
      <p:pic>
        <p:nvPicPr>
          <p:cNvPr id="22530" name="Picture 2" descr="http://upload.wikimedia.org/wikipedia/commons/thumb/9/95/ISS_on_20_August_2001.jpg/220px-ISS_on_20_August_2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9"/>
            <a:ext cx="3500430" cy="3500431"/>
          </a:xfrm>
          <a:prstGeom prst="rect">
            <a:avLst/>
          </a:prstGeom>
          <a:noFill/>
        </p:spPr>
      </p:pic>
      <p:pic>
        <p:nvPicPr>
          <p:cNvPr id="22534" name="Picture 6" descr="http://edinstvo.org/uploads/o_3273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08208"/>
            <a:ext cx="3714744" cy="2464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0" name="Picture 8" descr="http://www.factruz.ru/space_mistery/images/sun%20sistem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Солнечная система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102</Words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Исследование  космоса. Выполнила Пилюгина С.В. учитель начальных классов</vt:lpstr>
      <vt:lpstr>СОЛНЕЧНАЯ СИСТЕМА: </vt:lpstr>
      <vt:lpstr>Галилео Галилей  </vt:lpstr>
      <vt:lpstr>Первый искусственный спутник Земли.</vt:lpstr>
      <vt:lpstr>Белка и Стрелка </vt:lpstr>
      <vt:lpstr>Юрий Алексеевич Гагарин  </vt:lpstr>
      <vt:lpstr>Высадка на Луну.</vt:lpstr>
      <vt:lpstr>Международная космическая станция</vt:lpstr>
      <vt:lpstr>Солнечная система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</cp:revision>
  <dcterms:modified xsi:type="dcterms:W3CDTF">2011-12-03T09:51:46Z</dcterms:modified>
</cp:coreProperties>
</file>