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59" r:id="rId6"/>
    <p:sldId id="265" r:id="rId7"/>
    <p:sldId id="260" r:id="rId8"/>
    <p:sldId id="261" r:id="rId9"/>
    <p:sldId id="266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A81E-2AD9-48F8-92D4-41D3AC26049D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40C8F7-1461-4F87-90E9-390245C8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A81E-2AD9-48F8-92D4-41D3AC26049D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C8F7-1461-4F87-90E9-390245C8A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A81E-2AD9-48F8-92D4-41D3AC26049D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C8F7-1461-4F87-90E9-390245C8A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C2A81E-2AD9-48F8-92D4-41D3AC26049D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F40C8F7-1461-4F87-90E9-390245C8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A81E-2AD9-48F8-92D4-41D3AC26049D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C8F7-1461-4F87-90E9-390245C8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A81E-2AD9-48F8-92D4-41D3AC26049D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C8F7-1461-4F87-90E9-390245C8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C8F7-1461-4F87-90E9-390245C8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A81E-2AD9-48F8-92D4-41D3AC26049D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A81E-2AD9-48F8-92D4-41D3AC26049D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C8F7-1461-4F87-90E9-390245C8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A81E-2AD9-48F8-92D4-41D3AC26049D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C8F7-1461-4F87-90E9-390245C8A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C2A81E-2AD9-48F8-92D4-41D3AC26049D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F40C8F7-1461-4F87-90E9-390245C8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A81E-2AD9-48F8-92D4-41D3AC26049D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40C8F7-1461-4F87-90E9-390245C8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3C2A81E-2AD9-48F8-92D4-41D3AC26049D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F40C8F7-1461-4F87-90E9-390245C8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929198"/>
            <a:ext cx="8305800" cy="1143000"/>
          </a:xfrm>
        </p:spPr>
        <p:txBody>
          <a:bodyPr/>
          <a:lstStyle/>
          <a:p>
            <a:r>
              <a:rPr lang="ru-RU" dirty="0" smtClean="0"/>
              <a:t>К концу 2 класса…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3138276"/>
          </a:xfrm>
        </p:spPr>
        <p:txBody>
          <a:bodyPr/>
          <a:lstStyle/>
          <a:p>
            <a:r>
              <a:rPr lang="ru-RU" dirty="0" smtClean="0"/>
              <a:t>Требования </a:t>
            </a:r>
            <a:r>
              <a:rPr lang="ru-RU" dirty="0" smtClean="0"/>
              <a:t>программы «Планета Знаний»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информация </a:t>
            </a:r>
            <a:br>
              <a:rPr lang="ru-RU" dirty="0" smtClean="0"/>
            </a:br>
            <a:r>
              <a:rPr lang="ru-RU" dirty="0" smtClean="0"/>
              <a:t>для родителей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4843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ЛИТЕРАТУРА </a:t>
            </a: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>должны уметь:</a:t>
            </a: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i="1" dirty="0" smtClean="0">
                <a:solidFill>
                  <a:schemeClr val="bg1"/>
                </a:solidFill>
              </a:rPr>
              <a:t>- </a:t>
            </a:r>
            <a:r>
              <a:rPr lang="ru-RU" sz="3600" dirty="0" smtClean="0">
                <a:solidFill>
                  <a:schemeClr val="bg1"/>
                </a:solidFill>
              </a:rPr>
              <a:t>объяснять смысл заглавия произведения, связь его с содержанием; причины поступков героев;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- делить текст на части и озаглавливать их с помощью учителя; определять основную мысль текста; выделять нужный эпизод из текста при ответе на вопрос; </a:t>
            </a:r>
            <a:br>
              <a:rPr lang="ru-RU" sz="3600" dirty="0" smtClean="0">
                <a:solidFill>
                  <a:schemeClr val="bg1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характеризовать героя, выбирая слова из предложенного в учебнике списка, объяснять сделанный выбор;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пересказывать небольшое произведение или его фрагмент; 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писать сочинения-миниатюры (в объеме 3-4 предложений) по литературным или жиз­ненным впечатлениям;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7154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4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составлять устные рассказы по рисункам;</a:t>
            </a:r>
            <a:endParaRPr kumimoji="0" lang="ru-RU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читать по ролям; </a:t>
            </a:r>
            <a:endParaRPr kumimoji="0" lang="ru-RU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-выразительно</a:t>
            </a:r>
            <a:r>
              <a:rPr kumimoji="0" lang="ru-RU" sz="48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читать стихотворение перед группой.</a:t>
            </a:r>
            <a:endParaRPr kumimoji="0" lang="ru-RU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«Русский язык»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Учащиеся должны знать/понимать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-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значимые части слова (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корень, приставка, суффикс, окончание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);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- типы предложений по цели высказывания и эмоциональной окраске;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уметь: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определять в слове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количество слогов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находить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ударные и безударные слоги,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проверять сомнительные написания в разных частях слова;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писать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словарные слова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соответствии с заложенным в программе минимумом;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92971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выделять в слове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окончания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основу; выделять в слове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корень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подбирая однокоренные слова;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выполнять разбор слова по составу (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корень, приставку, суффикс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-изменять слова-названия предметов по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числам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команде вопросов; определять их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-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находить в составе предложения все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словосочетания;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находить в предложении основу (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главные члены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и неглавные члены;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находить нужные словарные статьи в словарях различных типов и «читать» словарную статью, извлекая необходимую информацию;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5725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-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определять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тему и основную мысль текста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составлять план текста и использовать его при устном и письменном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изложении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делить текст на абзацы, оформляя это на письме;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3579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МАТЕМАТИКА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1" i="1" dirty="0" smtClean="0">
                <a:solidFill>
                  <a:schemeClr val="bg1"/>
                </a:solidFill>
              </a:rPr>
              <a:t>Учащиеся </a:t>
            </a:r>
            <a:r>
              <a:rPr lang="ru-RU" i="1" dirty="0" smtClean="0">
                <a:solidFill>
                  <a:schemeClr val="bg1"/>
                </a:solidFill>
              </a:rPr>
              <a:t>должны </a:t>
            </a:r>
            <a:r>
              <a:rPr lang="ru-RU" b="1" i="1" dirty="0" smtClean="0">
                <a:solidFill>
                  <a:schemeClr val="bg1"/>
                </a:solidFill>
              </a:rPr>
              <a:t>знать: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- </a:t>
            </a:r>
            <a:r>
              <a:rPr lang="ru-RU" dirty="0" smtClean="0">
                <a:solidFill>
                  <a:schemeClr val="bg1"/>
                </a:solidFill>
              </a:rPr>
              <a:t>названия разрядов (единицы, десятки, сотни);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табличные случаи умножения чисел на 2,3,4 и 5;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порядок выполнения действий в числовых выражениях без скобок;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названия единиц измерения времени (час, минута, секунда);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4924226"/>
          </a:xfrm>
        </p:spPr>
        <p:txBody>
          <a:bodyPr/>
          <a:lstStyle/>
          <a:p>
            <a:r>
              <a:rPr lang="ru-RU" sz="44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должны уметь: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считать двойками, тройками, четверками, пятерками в пределах таблицы умножения;</a:t>
            </a:r>
            <a:b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устно выполнять сложение и вычитание чисел в пределах 20 с переходом через десяток;</a:t>
            </a:r>
            <a:b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письменно выполнять сложение и вычитание в пределах 100;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92971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- </a:t>
            </a:r>
            <a:r>
              <a:rPr lang="ru-RU" sz="4400" dirty="0" smtClean="0">
                <a:solidFill>
                  <a:schemeClr val="bg1"/>
                </a:solidFill>
              </a:rPr>
              <a:t>вычислять значения числового выражения, содержащего </a:t>
            </a:r>
            <a:r>
              <a:rPr lang="ru-RU" sz="4400" i="1" dirty="0" smtClean="0">
                <a:solidFill>
                  <a:schemeClr val="bg1"/>
                </a:solidFill>
              </a:rPr>
              <a:t>3-4 </a:t>
            </a:r>
            <a:r>
              <a:rPr lang="ru-RU" sz="4400" dirty="0" smtClean="0">
                <a:solidFill>
                  <a:schemeClr val="bg1"/>
                </a:solidFill>
              </a:rPr>
              <a:t>действия (без скобок);</a:t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>- сравнивать значения числовых выражений;</a:t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>- решать простейшие текстовые задачи в одно действие на умножение и деление;</a:t>
            </a:r>
            <a:br>
              <a:rPr lang="ru-RU" sz="4400" dirty="0" smtClean="0">
                <a:solidFill>
                  <a:schemeClr val="bg1"/>
                </a:solidFill>
              </a:rPr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</TotalTime>
  <Words>247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Требования программы «Планета Знаний»  информация  для родителей</vt:lpstr>
      <vt:lpstr>Слайд 2</vt:lpstr>
      <vt:lpstr>Слайд 3</vt:lpstr>
      <vt:lpstr>Слайд 4</vt:lpstr>
      <vt:lpstr>Слайд 5</vt:lpstr>
      <vt:lpstr>Слайд 6</vt:lpstr>
      <vt:lpstr>  МАТЕМАТИКА Учащиеся должны знать: - названия разрядов (единицы, десятки, сотни);  - табличные случаи умножения чисел на 2,3,4 и 5; - порядок выполнения действий в числовых выражениях без скобок; - названия единиц измерения времени (час, минута, секунда); </vt:lpstr>
      <vt:lpstr>должны уметь: - считать двойками, тройками, четверками, пятерками в пределах таблицы умножения; - устно выполнять сложение и вычитание чисел в пределах 20 с переходом через десяток; - письменно выполнять сложение и вычитание в пределах 100; </vt:lpstr>
      <vt:lpstr>Слайд 9</vt:lpstr>
      <vt:lpstr>ЛИТЕРАТУРА  должны уметь: - объяснять смысл заглавия произведения, связь его с содержанием; причины поступков героев; - делить текст на части и озаглавливать их с помощью учителя; определять основную мысль текста; выделять нужный эпизод из текста при ответе на вопрос;  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программы</dc:title>
  <dc:creator>Admin</dc:creator>
  <cp:lastModifiedBy>Mousosh13n</cp:lastModifiedBy>
  <cp:revision>4</cp:revision>
  <dcterms:created xsi:type="dcterms:W3CDTF">2011-09-07T11:08:53Z</dcterms:created>
  <dcterms:modified xsi:type="dcterms:W3CDTF">2012-01-18T09:15:38Z</dcterms:modified>
</cp:coreProperties>
</file>