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F75D5-56EC-4A41-8850-A1A1F7746F0B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E4B8C-86B9-44E3-94FF-22B7CC83F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2658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E4B8C-86B9-44E3-94FF-22B7CC83FE8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5764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D486056-F7F2-42FA-ACFB-34CDB2CA9318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0DF6E9D-352D-46FC-B0CA-193DBBD649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2615604"/>
          </a:xfrm>
        </p:spPr>
        <p:txBody>
          <a:bodyPr>
            <a:normAutofit/>
          </a:bodyPr>
          <a:lstStyle/>
          <a:p>
            <a:pPr algn="r"/>
            <a:r>
              <a:rPr lang="ru-RU" sz="1600" dirty="0"/>
              <a:t>Пробуждаются клены от сна, </a:t>
            </a:r>
            <a:br>
              <a:rPr lang="ru-RU" sz="1600" dirty="0"/>
            </a:br>
            <a:r>
              <a:rPr lang="ru-RU" sz="1600" dirty="0"/>
              <a:t>Чтоб, как бабочки, листья захлопали. </a:t>
            </a:r>
            <a:br>
              <a:rPr lang="ru-RU" sz="1600" dirty="0"/>
            </a:br>
            <a:r>
              <a:rPr lang="ru-RU" sz="1600" dirty="0"/>
              <a:t>Н. Заболоцкий</a:t>
            </a:r>
            <a:br>
              <a:rPr lang="ru-RU" sz="16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ДЕРЕВЬЯ МОЕГО ГОРОДА.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609303"/>
          </a:xfrm>
        </p:spPr>
        <p:txBody>
          <a:bodyPr/>
          <a:lstStyle/>
          <a:p>
            <a:r>
              <a:rPr lang="ru-RU" dirty="0" smtClean="0"/>
              <a:t>ДЕТСКИЙ  ИССЛЕДОВАТЕЛЬСКИЙ  ПРОЕКТ</a:t>
            </a:r>
          </a:p>
          <a:p>
            <a:r>
              <a:rPr lang="ru-RU" dirty="0" smtClean="0"/>
              <a:t>Выполнили: </a:t>
            </a:r>
            <a:endParaRPr lang="ru-RU" dirty="0" smtClean="0"/>
          </a:p>
          <a:p>
            <a:r>
              <a:rPr lang="ru-RU" dirty="0" smtClean="0"/>
              <a:t>Мовчикова Мария, Фроленкова Елена, 8 лет,</a:t>
            </a:r>
            <a:endParaRPr lang="ru-RU" dirty="0" smtClean="0"/>
          </a:p>
          <a:p>
            <a:r>
              <a:rPr lang="ru-RU" dirty="0" smtClean="0"/>
              <a:t>учащиеся  т/о  «Природа и человек»</a:t>
            </a:r>
          </a:p>
          <a:p>
            <a:r>
              <a:rPr lang="ru-RU" dirty="0" smtClean="0"/>
              <a:t>МБОУДОД  </a:t>
            </a:r>
            <a:r>
              <a:rPr lang="ru-RU" dirty="0" smtClean="0"/>
              <a:t>АСЮН МО «Ахтубинский  район»</a:t>
            </a:r>
          </a:p>
          <a:p>
            <a:r>
              <a:rPr lang="ru-RU" dirty="0" smtClean="0"/>
              <a:t>ПДО Червоненко Н.Н.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3594786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27584" y="2132856"/>
            <a:ext cx="7408333" cy="3960440"/>
          </a:xfrm>
        </p:spPr>
        <p:txBody>
          <a:bodyPr/>
          <a:lstStyle/>
          <a:p>
            <a:pPr algn="ctr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Береза- 3 шт.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дуб-2 шт.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Сосна-8шт.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Ель-7 шт.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Тополь- 73 шт.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Клен- 85 шт.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Ясень-36 шт.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РЕЗУЛЬТАТЫ  ПОДСЧЕТА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6607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Проведя подсчеты мы выяснили, что самым распространенным деревом на наших улицах является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rial" pitchFamily="34" charset="0"/>
                <a:cs typeface="Arial" pitchFamily="34" charset="0"/>
              </a:rPr>
              <a:t>клен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561" b="18561"/>
          <a:stretch>
            <a:fillRect/>
          </a:stretch>
        </p:blipFill>
        <p:spPr>
          <a:xfrm>
            <a:off x="251520" y="520737"/>
            <a:ext cx="4968552" cy="5932599"/>
          </a:xfrm>
        </p:spPr>
      </p:pic>
    </p:spTree>
    <p:extLst>
      <p:ext uri="{BB962C8B-B14F-4D97-AF65-F5344CB8AC3E}">
        <p14:creationId xmlns="" xmlns:p14="http://schemas.microsoft.com/office/powerpoint/2010/main" val="339759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r>
              <a:rPr lang="ru-RU" sz="3600" dirty="0" smtClean="0"/>
              <a:t>Клен- листопадное дерево высотой до 15 метров. Родом из Северной Америки. Растет повсюду. Не боится ни засухи, ни холода. Кора у клена серая, тонкая с множеством бороздок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знаем о клене?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69896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224375"/>
            <a:ext cx="3029902" cy="29017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/>
          </a:bodyPr>
          <a:lstStyle/>
          <a:p>
            <a:pPr algn="l"/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Дерево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часто используется различными птицами для гнездования. Защищает домашний скот от жары и холода.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Плодами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питаются многие виды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птиц.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Плоды у клена-крылатки. </a:t>
            </a:r>
          </a:p>
        </p:txBody>
      </p:sp>
    </p:spTree>
    <p:extLst>
      <p:ext uri="{BB962C8B-B14F-4D97-AF65-F5344CB8AC3E}">
        <p14:creationId xmlns="" xmlns:p14="http://schemas.microsoft.com/office/powerpoint/2010/main" val="31684853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3" y="3284984"/>
            <a:ext cx="3600399" cy="19478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287464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Древесина клёна 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70C0"/>
                </a:solidFill>
              </a:rPr>
              <a:t>мягкая, лёгкая, тонкозернистая и непрочная, а потому используется редко — в основном для изготовления деревянной тары, дешёвой мебели и предметов обихода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905788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05683"/>
            <a:ext cx="7488832" cy="457765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мы используем крылатки клена для аппликаций: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8637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Самое распространенное дикорастущее дерево на улицах Петропавловки- клен.</a:t>
            </a:r>
          </a:p>
          <a:p>
            <a:r>
              <a:rPr lang="ru-RU" dirty="0" smtClean="0"/>
              <a:t>Это дерево неприхотливо к условиям произрастания.</a:t>
            </a:r>
          </a:p>
          <a:p>
            <a:r>
              <a:rPr lang="ru-RU" dirty="0" smtClean="0"/>
              <a:t>Не требует ухода со стороны человека.</a:t>
            </a:r>
          </a:p>
          <a:p>
            <a:r>
              <a:rPr lang="ru-RU" dirty="0" smtClean="0"/>
              <a:t>Приносит пользу для людей, животных и птиц.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7448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88729"/>
            <a:ext cx="6768752" cy="515484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28717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Определить самое распространенное дикорастущее дерево в заречной части города Ахтубинска (поселок Петропавловка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32490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Взаимосвязь между условиями произрастания и человеческим фактором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ПРЕДМЕТ ИССЛЕДОВАНИЯ: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799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Дикорастущие деревья Петропавловки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ОБЪЕКТ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8881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зучить видовой состав дикорастущих деревьев;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ровести подсчет дикорастущих деревьев у  своих домов, на улицах, где проживают учащиеся творческого объединения;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ыяснить как человеческий фактор влияет на видовой состав  зеленых насаждений;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бор информации о самом распространенном дереве поселка.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ЗАДАЧИ ПРОЕКТА: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09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самым распространенным дикорастущим деревом в Петропавловке является тополь или клен…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ОЖИДАЕМЫЙ РЕЗУЛЬТАТ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15744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Этапы работы над проектом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одготовительный (этап планирования);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э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кспериментальный (этап исследования);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езультативно-аналитический;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отчетно-презентационный.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Слава\Desktop\Новая папка\DSC019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39" y="1268760"/>
            <a:ext cx="4320479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7140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Деревья на моей улице.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Мы подсчитали деревья у своих домов, на своей улице и каждый заполнил таблицу.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 rot="5572135">
            <a:off x="-396555" y="1556795"/>
            <a:ext cx="6048678" cy="3888432"/>
          </a:xfrm>
          <a:prstGeom prst="roundRect">
            <a:avLst>
              <a:gd name="adj" fmla="val 2740"/>
            </a:avLst>
          </a:prstGeom>
        </p:spPr>
      </p:pic>
    </p:spTree>
    <p:extLst>
      <p:ext uri="{BB962C8B-B14F-4D97-AF65-F5344CB8AC3E}">
        <p14:creationId xmlns="" xmlns:p14="http://schemas.microsoft.com/office/powerpoint/2010/main" val="1644362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812645" cy="2429934"/>
          </a:xfrm>
        </p:spPr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Задание выполнено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251520" y="2996952"/>
            <a:ext cx="5040560" cy="3532976"/>
          </a:xfrm>
        </p:spPr>
      </p:pic>
    </p:spTree>
    <p:extLst>
      <p:ext uri="{BB962C8B-B14F-4D97-AF65-F5344CB8AC3E}">
        <p14:creationId xmlns="" xmlns:p14="http://schemas.microsoft.com/office/powerpoint/2010/main" val="3793374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351</Words>
  <Application>Microsoft Office PowerPoint</Application>
  <PresentationFormat>Экран (4:3)</PresentationFormat>
  <Paragraphs>51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Пробуждаются клены от сна,  Чтоб, как бабочки, листья захлопали.  Н. Заболоцкий  ДЕРЕВЬЯ МОЕГО ГОРОДА.</vt:lpstr>
      <vt:lpstr>ЦЕЛЬ ПРОЕКТА:</vt:lpstr>
      <vt:lpstr>ПРЕДМЕТ ИССЛЕДОВАНИЯ:</vt:lpstr>
      <vt:lpstr>ОБЪЕКТ ИССЛЕДОВАНИЯ:</vt:lpstr>
      <vt:lpstr>ЗАДАЧИ ПРОЕКТА:</vt:lpstr>
      <vt:lpstr>ОЖИДАЕМЫЙ РЕЗУЛЬТАТ:</vt:lpstr>
      <vt:lpstr>Этапы работы над проектом:</vt:lpstr>
      <vt:lpstr>Деревья на моей улице.</vt:lpstr>
      <vt:lpstr>Задание выполнено!</vt:lpstr>
      <vt:lpstr>РЕЗУЛЬТАТЫ  ПОДСЧЕТА:</vt:lpstr>
      <vt:lpstr>Проведя подсчеты мы выяснили, что самым распространенным деревом на наших улицах является</vt:lpstr>
      <vt:lpstr>Что мы знаем о клене?</vt:lpstr>
      <vt:lpstr>Дерево часто используется различными птицами для гнездования. Защищает домашний скот от жары и холода. Плодами питаются многие виды птиц. Плоды у клена-крылатки. </vt:lpstr>
      <vt:lpstr>Древесина клёна  мягкая, лёгкая, тонкозернистая и непрочная, а потому используется редко — в основном для изготовления деревянной тары, дешёвой мебели и предметов обихода. </vt:lpstr>
      <vt:lpstr>А мы используем крылатки клена для аппликаций:</vt:lpstr>
      <vt:lpstr>ВЫВОДЫ:</vt:lpstr>
      <vt:lpstr>УЧАСТНИКИ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МОЕГО ГОРОДА.</dc:title>
  <dc:creator>Слава</dc:creator>
  <cp:lastModifiedBy>Слава</cp:lastModifiedBy>
  <cp:revision>34</cp:revision>
  <dcterms:created xsi:type="dcterms:W3CDTF">2011-04-26T10:19:07Z</dcterms:created>
  <dcterms:modified xsi:type="dcterms:W3CDTF">2012-01-19T14:18:26Z</dcterms:modified>
</cp:coreProperties>
</file>