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8" r:id="rId2"/>
    <p:sldId id="256" r:id="rId3"/>
    <p:sldId id="257" r:id="rId4"/>
    <p:sldId id="264" r:id="rId5"/>
    <p:sldId id="261" r:id="rId6"/>
    <p:sldId id="260" r:id="rId7"/>
    <p:sldId id="259" r:id="rId8"/>
    <p:sldId id="262" r:id="rId9"/>
    <p:sldId id="263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0430" y="2714620"/>
            <a:ext cx="4714908" cy="142876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</a:rPr>
              <a:t>Сергей  Есенин</a:t>
            </a:r>
            <a:endParaRPr lang="ru-RU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" name="Рисунок 3" descr="esenin_pic_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21914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286000" y="4286256"/>
            <a:ext cx="65008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</a:rPr>
              <a:t>Сергей Есенин не столько человек, сколько орган, созданный природой исключительно для поэзии…</a:t>
            </a:r>
          </a:p>
          <a:p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</a:rPr>
              <a:t>                Максим Горький</a:t>
            </a:r>
            <a:endParaRPr lang="ru-RU" sz="2400" b="1" i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11210d99867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438899"/>
            <a:ext cx="7930935" cy="641910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4857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С.Есенин и </a:t>
            </a:r>
            <a:r>
              <a:rPr lang="ru-RU" dirty="0" err="1" smtClean="0"/>
              <a:t>А.Дункан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unkan2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214289"/>
            <a:ext cx="4143404" cy="6479773"/>
          </a:xfrm>
        </p:spPr>
      </p:pic>
      <p:sp>
        <p:nvSpPr>
          <p:cNvPr id="5" name="Прямоугольник 4"/>
          <p:cNvSpPr/>
          <p:nvPr/>
        </p:nvSpPr>
        <p:spPr>
          <a:xfrm>
            <a:off x="4857752" y="3571876"/>
            <a:ext cx="350046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bg2">
                    <a:lumMod val="50000"/>
                  </a:schemeClr>
                </a:solidFill>
              </a:rPr>
              <a:t>Сергей Есенин и </a:t>
            </a:r>
            <a:r>
              <a:rPr lang="ru-RU" sz="2800" b="1" i="1" dirty="0" err="1" smtClean="0">
                <a:solidFill>
                  <a:schemeClr val="bg2">
                    <a:lumMod val="50000"/>
                  </a:schemeClr>
                </a:solidFill>
              </a:rPr>
              <a:t>Айседора</a:t>
            </a:r>
            <a:r>
              <a:rPr lang="ru-RU" sz="2800" b="1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2800" b="1" i="1" dirty="0" err="1" smtClean="0">
                <a:solidFill>
                  <a:schemeClr val="bg2">
                    <a:lumMod val="50000"/>
                  </a:schemeClr>
                </a:solidFill>
              </a:rPr>
              <a:t>Дункан</a:t>
            </a:r>
            <a:r>
              <a:rPr lang="ru-RU" sz="2800" b="1" i="1" dirty="0" smtClean="0">
                <a:solidFill>
                  <a:schemeClr val="bg2">
                    <a:lumMod val="50000"/>
                  </a:schemeClr>
                </a:solidFill>
              </a:rPr>
              <a:t>. Берлин. 1922г.</a:t>
            </a:r>
            <a:endParaRPr lang="ru-RU" sz="2800" b="1" i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928802"/>
            <a:ext cx="3214710" cy="4167198"/>
          </a:xfrm>
        </p:spPr>
        <p:txBody>
          <a:bodyPr/>
          <a:lstStyle/>
          <a:p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С.А. Есенин с </a:t>
            </a:r>
            <a:r>
              <a:rPr lang="ru-RU" b="1" i="1" dirty="0" err="1" smtClean="0">
                <a:solidFill>
                  <a:schemeClr val="bg2">
                    <a:lumMod val="50000"/>
                  </a:schemeClr>
                </a:solidFill>
              </a:rPr>
              <a:t>Айсидорой</a:t>
            </a: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i="1" dirty="0" err="1" smtClean="0">
                <a:solidFill>
                  <a:schemeClr val="bg2">
                    <a:lumMod val="50000"/>
                  </a:schemeClr>
                </a:solidFill>
              </a:rPr>
              <a:t>Дункан</a:t>
            </a: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 и ее приемной дочерью </a:t>
            </a:r>
            <a:r>
              <a:rPr lang="ru-RU" b="1" i="1" dirty="0" err="1" smtClean="0">
                <a:solidFill>
                  <a:schemeClr val="bg2">
                    <a:lumMod val="50000"/>
                  </a:schemeClr>
                </a:solidFill>
              </a:rPr>
              <a:t>Ирмой</a:t>
            </a: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. 1922 год.</a:t>
            </a:r>
            <a:endParaRPr lang="ru-RU" b="1" i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Рисунок 3" descr="esenin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1430" y="357166"/>
            <a:ext cx="4870106" cy="59293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2247888" cy="4343400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С.А. Есенин. 1925 год.</a:t>
            </a:r>
            <a:endParaRPr lang="ru-RU" sz="3200" b="1" i="1" dirty="0"/>
          </a:p>
        </p:txBody>
      </p:sp>
      <p:pic>
        <p:nvPicPr>
          <p:cNvPr id="5" name="Содержимое 4" descr="esenin27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214810" y="285728"/>
            <a:ext cx="4459701" cy="61878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14810" y="285728"/>
            <a:ext cx="4624390" cy="450059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Если Маяковский был громовой трубой, то Есенин — ее золотою флейтой. Оба эти голоса всегда будут звучать для читателей будущего...</a:t>
            </a:r>
            <a:endParaRPr lang="ru-RU" sz="2800" dirty="0"/>
          </a:p>
        </p:txBody>
      </p:sp>
      <p:pic>
        <p:nvPicPr>
          <p:cNvPr id="4" name="Рисунок 3" descr="esenin_pic_01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285720" y="642918"/>
            <a:ext cx="3281373" cy="3028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esen_rodit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428604"/>
            <a:ext cx="3786214" cy="5946932"/>
          </a:xfrm>
        </p:spPr>
      </p:pic>
      <p:sp>
        <p:nvSpPr>
          <p:cNvPr id="6" name="Прямоугольник 5"/>
          <p:cNvSpPr/>
          <p:nvPr/>
        </p:nvSpPr>
        <p:spPr>
          <a:xfrm>
            <a:off x="5143504" y="2967334"/>
            <a:ext cx="364333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/>
              <a:t>Родители Сергея Есенина - Александр Никитич и </a:t>
            </a:r>
            <a:br>
              <a:rPr lang="ru-RU" sz="2800" b="1" i="1" dirty="0" smtClean="0"/>
            </a:br>
            <a:r>
              <a:rPr lang="ru-RU" sz="2800" b="1" i="1" dirty="0" smtClean="0"/>
              <a:t>Татьяна Федоровна. 1905г.</a:t>
            </a:r>
            <a:endParaRPr lang="ru-RU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esenin4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995376" y="214290"/>
            <a:ext cx="4895646" cy="6357982"/>
          </a:xfrm>
        </p:spPr>
      </p:pic>
      <p:sp>
        <p:nvSpPr>
          <p:cNvPr id="5" name="Прямоугольник 4"/>
          <p:cNvSpPr/>
          <p:nvPr/>
        </p:nvSpPr>
        <p:spPr>
          <a:xfrm>
            <a:off x="357158" y="2857496"/>
            <a:ext cx="335758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chemeClr val="accent4">
                    <a:lumMod val="75000"/>
                  </a:schemeClr>
                </a:solidFill>
              </a:rPr>
              <a:t>Сергей Есенин с младшими сестрами. 1912г.</a:t>
            </a:r>
            <a:endParaRPr lang="ru-RU" sz="3200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1600200" y="5357826"/>
            <a:ext cx="7758146" cy="814374"/>
          </a:xfrm>
        </p:spPr>
        <p:txBody>
          <a:bodyPr>
            <a:noAutofit/>
          </a:bodyPr>
          <a:lstStyle/>
          <a:p>
            <a:r>
              <a:rPr lang="ru-RU" sz="2800" b="1" i="1" dirty="0" smtClean="0"/>
              <a:t>С.Есенин с земляками (во втором ряду справа). с.Константиново. 1909г.</a:t>
            </a:r>
            <a:endParaRPr lang="ru-RU" sz="2800" b="1" i="1" dirty="0"/>
          </a:p>
        </p:txBody>
      </p:sp>
      <p:pic>
        <p:nvPicPr>
          <p:cNvPr id="5" name="Рисунок 4" descr="esenin30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6481" b="6481"/>
          <a:stretch>
            <a:fillRect/>
          </a:stretch>
        </p:blipFill>
        <p:spPr>
          <a:xfrm>
            <a:off x="1560576" y="0"/>
            <a:ext cx="7583424" cy="45720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2105012" cy="4343400"/>
          </a:xfrm>
        </p:spPr>
        <p:txBody>
          <a:bodyPr>
            <a:normAutofit/>
          </a:bodyPr>
          <a:lstStyle/>
          <a:p>
            <a:endParaRPr lang="ru-RU" sz="2800" dirty="0" smtClean="0"/>
          </a:p>
          <a:p>
            <a:r>
              <a:rPr lang="ru-RU" sz="2800" dirty="0" smtClean="0"/>
              <a:t>Сергей Есенин 1912год</a:t>
            </a:r>
          </a:p>
          <a:p>
            <a:endParaRPr lang="ru-RU" sz="2800" dirty="0"/>
          </a:p>
        </p:txBody>
      </p:sp>
      <p:pic>
        <p:nvPicPr>
          <p:cNvPr id="5" name="Содержимое 4" descr="esenin3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714744" y="571480"/>
            <a:ext cx="4535689" cy="54292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esenin25.jpg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lum bright="-10000"/>
          </a:blip>
          <a:stretch>
            <a:fillRect/>
          </a:stretch>
        </p:blipFill>
        <p:spPr>
          <a:xfrm>
            <a:off x="4572000" y="0"/>
            <a:ext cx="4572000" cy="6869430"/>
          </a:xfrm>
        </p:spPr>
      </p:pic>
      <p:sp>
        <p:nvSpPr>
          <p:cNvPr id="5" name="Прямоугольник 4"/>
          <p:cNvSpPr/>
          <p:nvPr/>
        </p:nvSpPr>
        <p:spPr>
          <a:xfrm>
            <a:off x="428596" y="1928802"/>
            <a:ext cx="450059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chemeClr val="bg2">
                    <a:lumMod val="50000"/>
                  </a:schemeClr>
                </a:solidFill>
              </a:rPr>
              <a:t>С.А. Есенин с сестрой Е.А. Есениной на Пречистенском бульваре в Москве. </a:t>
            </a:r>
          </a:p>
          <a:p>
            <a:r>
              <a:rPr lang="ru-RU" sz="3200" b="1" i="1" dirty="0" smtClean="0">
                <a:solidFill>
                  <a:schemeClr val="bg2">
                    <a:lumMod val="50000"/>
                  </a:schemeClr>
                </a:solidFill>
              </a:rPr>
              <a:t>1925 год.</a:t>
            </a:r>
            <a:endParaRPr lang="ru-RU" sz="3200" b="1" i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Сергей Есенин в 1914 г.</a:t>
            </a:r>
            <a:endParaRPr lang="ru-RU" dirty="0"/>
          </a:p>
        </p:txBody>
      </p:sp>
      <p:pic>
        <p:nvPicPr>
          <p:cNvPr id="4" name="Содержимое 3" descr="esenin1914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1571611"/>
            <a:ext cx="7072362" cy="516282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esenin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214290"/>
            <a:ext cx="4000528" cy="575075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572000" y="2928934"/>
            <a:ext cx="407196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/>
              <a:t>Н.И. Колоколов, С.А. Есенин,</a:t>
            </a:r>
          </a:p>
          <a:p>
            <a:r>
              <a:rPr lang="ru-RU" sz="2800" b="1" i="1" dirty="0" smtClean="0"/>
              <a:t> И.Г. Филипченко. 1914 год.</a:t>
            </a:r>
            <a:endParaRPr lang="ru-RU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46</TotalTime>
  <Words>149</Words>
  <Application>Microsoft Office PowerPoint</Application>
  <PresentationFormat>Экран (4:3)</PresentationFormat>
  <Paragraphs>18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Обычная</vt:lpstr>
      <vt:lpstr>Сергей  Есенин</vt:lpstr>
      <vt:lpstr>Если Маяковский был громовой трубой, то Есенин — ее золотою флейтой. Оба эти голоса всегда будут звучать для читателей будущего...</vt:lpstr>
      <vt:lpstr>Слайд 3</vt:lpstr>
      <vt:lpstr>Слайд 4</vt:lpstr>
      <vt:lpstr>Слайд 5</vt:lpstr>
      <vt:lpstr>Слайд 6</vt:lpstr>
      <vt:lpstr>Слайд 7</vt:lpstr>
      <vt:lpstr>Сергей Есенин в 1914 г.</vt:lpstr>
      <vt:lpstr>Слайд 9</vt:lpstr>
      <vt:lpstr>      С.Есенин и А.Дункан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Сергей Александрович Есенин</dc:title>
  <cp:lastModifiedBy>школа</cp:lastModifiedBy>
  <cp:revision>24</cp:revision>
  <dcterms:modified xsi:type="dcterms:W3CDTF">2011-12-19T07:23:21Z</dcterms:modified>
</cp:coreProperties>
</file>